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0" r:id="rId1"/>
    <p:sldMasterId id="2147483715" r:id="rId2"/>
  </p:sldMasterIdLst>
  <p:notesMasterIdLst>
    <p:notesMasterId r:id="rId18"/>
  </p:notesMasterIdLst>
  <p:handoutMasterIdLst>
    <p:handoutMasterId r:id="rId19"/>
  </p:handoutMasterIdLst>
  <p:sldIdLst>
    <p:sldId id="494" r:id="rId3"/>
    <p:sldId id="499" r:id="rId4"/>
    <p:sldId id="495" r:id="rId5"/>
    <p:sldId id="496" r:id="rId6"/>
    <p:sldId id="505" r:id="rId7"/>
    <p:sldId id="450" r:id="rId8"/>
    <p:sldId id="481" r:id="rId9"/>
    <p:sldId id="487" r:id="rId10"/>
    <p:sldId id="485" r:id="rId11"/>
    <p:sldId id="506" r:id="rId12"/>
    <p:sldId id="474" r:id="rId13"/>
    <p:sldId id="473" r:id="rId14"/>
    <p:sldId id="482" r:id="rId15"/>
    <p:sldId id="483" r:id="rId16"/>
    <p:sldId id="498" r:id="rId17"/>
  </p:sldIdLst>
  <p:sldSz cx="12190413" cy="6859588"/>
  <p:notesSz cx="6858000" cy="9144000"/>
  <p:defaultTextStyle>
    <a:defPPr>
      <a:defRPr lang="de-DE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572">
          <p15:clr>
            <a:srgbClr val="A4A3A4"/>
          </p15:clr>
        </p15:guide>
        <p15:guide id="3" orient="horz" pos="300">
          <p15:clr>
            <a:srgbClr val="A4A3A4"/>
          </p15:clr>
        </p15:guide>
        <p15:guide id="4" orient="horz" pos="981">
          <p15:clr>
            <a:srgbClr val="A4A3A4"/>
          </p15:clr>
        </p15:guide>
        <p15:guide id="5" orient="horz" pos="3657">
          <p15:clr>
            <a:srgbClr val="A4A3A4"/>
          </p15:clr>
        </p15:guide>
        <p15:guide id="6" orient="horz" pos="3838">
          <p15:clr>
            <a:srgbClr val="A4A3A4"/>
          </p15:clr>
        </p15:guide>
        <p15:guide id="7" orient="horz" pos="4065">
          <p15:clr>
            <a:srgbClr val="A4A3A4"/>
          </p15:clr>
        </p15:guide>
        <p15:guide id="8" pos="7332">
          <p15:clr>
            <a:srgbClr val="A4A3A4"/>
          </p15:clr>
        </p15:guide>
        <p15:guide id="9" pos="5064">
          <p15:clr>
            <a:srgbClr val="A4A3A4"/>
          </p15:clr>
        </p15:guide>
        <p15:guide id="10" pos="346">
          <p15:clr>
            <a:srgbClr val="A4A3A4"/>
          </p15:clr>
        </p15:guide>
        <p15:guide id="11" pos="2705">
          <p15:clr>
            <a:srgbClr val="A4A3A4"/>
          </p15:clr>
        </p15:guide>
        <p15:guide id="12" pos="3794">
          <p15:clr>
            <a:srgbClr val="A4A3A4"/>
          </p15:clr>
        </p15:guide>
        <p15:guide id="13" pos="3884">
          <p15:clr>
            <a:srgbClr val="A4A3A4"/>
          </p15:clr>
        </p15:guide>
        <p15:guide id="14" pos="2614">
          <p15:clr>
            <a:srgbClr val="A4A3A4"/>
          </p15:clr>
        </p15:guide>
        <p15:guide id="15" pos="4973">
          <p15:clr>
            <a:srgbClr val="A4A3A4"/>
          </p15:clr>
        </p15:guide>
        <p15:guide id="16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AC80"/>
    <a:srgbClr val="7A7C7D"/>
    <a:srgbClr val="EAEEF0"/>
    <a:srgbClr val="0099A1"/>
    <a:srgbClr val="003567"/>
    <a:srgbClr val="F7BD2F"/>
    <a:srgbClr val="2CA67B"/>
    <a:srgbClr val="007379"/>
    <a:srgbClr val="004D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11" autoAdjust="0"/>
    <p:restoredTop sz="86527" autoAdjust="0"/>
  </p:normalViewPr>
  <p:slideViewPr>
    <p:cSldViewPr snapToGrid="0">
      <p:cViewPr varScale="1">
        <p:scale>
          <a:sx n="99" d="100"/>
          <a:sy n="99" d="100"/>
        </p:scale>
        <p:origin x="1278" y="84"/>
      </p:cViewPr>
      <p:guideLst>
        <p:guide orient="horz" pos="2160"/>
        <p:guide orient="horz" pos="572"/>
        <p:guide orient="horz" pos="300"/>
        <p:guide orient="horz" pos="981"/>
        <p:guide orient="horz" pos="3657"/>
        <p:guide orient="horz" pos="3838"/>
        <p:guide orient="horz" pos="4065"/>
        <p:guide pos="7332"/>
        <p:guide pos="5064"/>
        <p:guide pos="346"/>
        <p:guide pos="2705"/>
        <p:guide pos="3794"/>
        <p:guide pos="3884"/>
        <p:guide pos="2614"/>
        <p:guide pos="4973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7256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05EE6-0555-4BD3-8EFF-7860A0E7DA14}" type="datetimeFigureOut">
              <a:rPr lang="de-DE" smtClean="0">
                <a:latin typeface="Arial" panose="020B0604020202020204" pitchFamily="34" charset="0"/>
              </a:rPr>
              <a:t>08.06.2020</a:t>
            </a:fld>
            <a:endParaRPr lang="de-DE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E346A-0122-46E4-AECE-C481893FBCB9}" type="slidenum">
              <a:rPr lang="de-DE" smtClean="0">
                <a:latin typeface="Arial" panose="020B0604020202020204" pitchFamily="34" charset="0"/>
              </a:rPr>
              <a:t>‹#›</a:t>
            </a:fld>
            <a:endParaRPr 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20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8DD35AF-E6AE-4141-BF45-E7C4E548BFFD}" type="datetimeFigureOut">
              <a:rPr lang="de-DE" smtClean="0"/>
              <a:pPr/>
              <a:t>08.06.2020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B170224-FE03-429C-83B7-DC36E71A855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820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04094" indent="-204094" algn="l" defTabSz="1088502" rtl="0" eaLnBrk="1" latinLnBrk="0" hangingPunct="1">
      <a:buClr>
        <a:schemeClr val="accent2"/>
      </a:buClr>
      <a:buFont typeface="Wingdings" panose="05000000000000000000" pitchFamily="2" charset="2"/>
      <a:buChar char="§"/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48345" indent="-204094" algn="l" defTabSz="1088502" rtl="0" eaLnBrk="1" latinLnBrk="0" hangingPunct="1">
      <a:buClr>
        <a:schemeClr val="accent2"/>
      </a:buClr>
      <a:buFont typeface="Wingdings" panose="05000000000000000000" pitchFamily="2" charset="2"/>
      <a:buChar char="§"/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92596" indent="-204094" algn="l" defTabSz="1088502" rtl="0" eaLnBrk="1" latinLnBrk="0" hangingPunct="1">
      <a:buClr>
        <a:schemeClr val="accent2"/>
      </a:buClr>
      <a:buFont typeface="Wingdings" panose="05000000000000000000" pitchFamily="2" charset="2"/>
      <a:buChar char="§"/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36847" indent="-204094" algn="l" defTabSz="1088502" rtl="0" eaLnBrk="1" latinLnBrk="0" hangingPunct="1">
      <a:buClr>
        <a:schemeClr val="accent2"/>
      </a:buClr>
      <a:buFont typeface="Wingdings" panose="05000000000000000000" pitchFamily="2" charset="2"/>
      <a:buChar char="§"/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381098" indent="-204094" algn="l" defTabSz="1088502" rtl="0" eaLnBrk="1" latinLnBrk="0" hangingPunct="1">
      <a:buClr>
        <a:schemeClr val="accent2"/>
      </a:buClr>
      <a:buFont typeface="Wingdings" panose="05000000000000000000" pitchFamily="2" charset="2"/>
      <a:buChar char="§"/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start welcome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28"/>
          <a:stretch/>
        </p:blipFill>
        <p:spPr bwMode="auto">
          <a:xfrm>
            <a:off x="4294188" y="1557794"/>
            <a:ext cx="7331099" cy="425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1207" y="1557794"/>
            <a:ext cx="3598329" cy="4248150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 algn="ctr">
              <a:buNone/>
              <a:defRPr lang="de-DE" dirty="0"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presentation</a:t>
            </a:r>
          </a:p>
        </p:txBody>
      </p:sp>
      <p:sp>
        <p:nvSpPr>
          <p:cNvPr id="9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5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insert: Name of the speaker / Title or department of the speaker / Date</a:t>
            </a:r>
          </a:p>
        </p:txBody>
      </p:sp>
    </p:spTree>
    <p:extLst>
      <p:ext uri="{BB962C8B-B14F-4D97-AF65-F5344CB8AC3E}">
        <p14:creationId xmlns:p14="http://schemas.microsoft.com/office/powerpoint/2010/main" val="362601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highlight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3754800"/>
            <a:ext cx="12190413" cy="2052000"/>
          </a:xfrm>
          <a:prstGeom prst="rect">
            <a:avLst/>
          </a:prstGeom>
          <a:solidFill>
            <a:schemeClr val="accent2"/>
          </a:solidFill>
        </p:spPr>
        <p:txBody>
          <a:bodyPr lIns="540000" tIns="252000" rIns="540000" bIns="252000" anchor="ctr" anchorCtr="0"/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</a:defRPr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For an important statement or result.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7050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highlight c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3754800"/>
            <a:ext cx="12190413" cy="2052000"/>
          </a:xfrm>
          <a:prstGeom prst="rect">
            <a:avLst/>
          </a:prstGeom>
          <a:solidFill>
            <a:schemeClr val="accent3"/>
          </a:solidFill>
        </p:spPr>
        <p:txBody>
          <a:bodyPr lIns="540000" tIns="252000" rIns="540000" bIns="252000" anchor="ctr" anchorCtr="0"/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</a:defRPr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For a core information or strategic statement.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205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quo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0"/>
            <a:ext cx="12190412" cy="5806800"/>
          </a:xfrm>
          <a:prstGeom prst="rect">
            <a:avLst/>
          </a:prstGeom>
          <a:solidFill>
            <a:schemeClr val="accent2"/>
          </a:solidFill>
        </p:spPr>
        <p:txBody>
          <a:bodyPr lIns="540000" tIns="540000" rIns="540000" bIns="540000" anchor="ctr" anchorCtr="0"/>
          <a:lstStyle>
            <a:lvl1pPr marL="0" indent="0" algn="ctr">
              <a:buFontTx/>
              <a:buNone/>
              <a:defRPr sz="2800" baseline="0">
                <a:solidFill>
                  <a:schemeClr val="bg1"/>
                </a:solidFill>
              </a:defRPr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For important summaries.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2" name="Foliennummernplatzhalter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7551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16 quote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0"/>
            <a:ext cx="12190412" cy="6859588"/>
          </a:xfrm>
          <a:prstGeom prst="rect">
            <a:avLst/>
          </a:prstGeom>
          <a:solidFill>
            <a:schemeClr val="tx1"/>
          </a:solidFill>
        </p:spPr>
        <p:txBody>
          <a:bodyPr lIns="540000" tIns="540000" rIns="540000" bIns="540000" anchor="ctr" anchorCtr="0"/>
          <a:lstStyle>
            <a:lvl1pPr marL="0" indent="0" algn="ctr">
              <a:buFontTx/>
              <a:buNone/>
              <a:defRPr sz="2800" baseline="0">
                <a:solidFill>
                  <a:schemeClr val="bg1"/>
                </a:solidFill>
              </a:defRPr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In exceptional cases, a special</a:t>
            </a:r>
            <a:br>
              <a:rPr lang="en-US" noProof="0"/>
            </a:br>
            <a:r>
              <a:rPr lang="en-US" noProof="0"/>
              <a:t>core information or strategic statement.</a:t>
            </a:r>
          </a:p>
        </p:txBody>
      </p:sp>
    </p:spTree>
    <p:extLst>
      <p:ext uri="{BB962C8B-B14F-4D97-AF65-F5344CB8AC3E}">
        <p14:creationId xmlns:p14="http://schemas.microsoft.com/office/powerpoint/2010/main" val="7857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6" name="Textplatzhalter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3675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2" name="Foliennummernplatzhalter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7740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title, 1 table and diagramm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1207" y="1557794"/>
            <a:ext cx="11088000" cy="4248000"/>
          </a:xfrm>
          <a:prstGeom prst="rect">
            <a:avLst/>
          </a:prstGeom>
        </p:spPr>
        <p:txBody>
          <a:bodyPr vert="horz" lIns="0" tIns="72000" rIns="0" bIns="7200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marL="270000" marR="0" lvl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/>
              <a:t>Click to insert diagram, </a:t>
            </a:r>
            <a:r>
              <a:rPr lang="en-US" noProof="0" err="1"/>
              <a:t>smartart</a:t>
            </a:r>
            <a:r>
              <a:rPr lang="en-US" noProof="0"/>
              <a:t> or table.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8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1207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3881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1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0" y="5805488"/>
            <a:ext cx="7488250" cy="216445"/>
          </a:xfrm>
        </p:spPr>
        <p:txBody>
          <a:bodyPr tIns="36000" bIns="36000"/>
          <a:lstStyle>
            <a:lvl1pPr marL="0" indent="0" algn="l">
              <a:spcBef>
                <a:spcPts val="0"/>
              </a:spcBef>
              <a:buNone/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11088000" cy="4248000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 algn="ctr">
              <a:buNone/>
              <a:defRPr lang="de-DE" dirty="0"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8118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1-1 columns benef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6167207" y="1558800"/>
            <a:ext cx="5472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7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7pPr>
          </a:lstStyle>
          <a:p>
            <a:pPr lvl="0"/>
            <a:r>
              <a:rPr lang="en-US" noProof="0"/>
              <a:t>Click to insert benefit.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5472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70000" indent="-285750">
              <a:buSzPct val="130000"/>
              <a:buFontTx/>
              <a:buBlip>
                <a:blip r:embed="rId2"/>
              </a:buBlip>
              <a:defRPr baseline="0">
                <a:solidFill>
                  <a:schemeClr val="tx1"/>
                </a:solidFill>
              </a:defRPr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>
                <a:solidFill>
                  <a:schemeClr val="tx1"/>
                </a:solidFill>
              </a:defRPr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>
                <a:solidFill>
                  <a:schemeClr val="tx1"/>
                </a:solidFill>
              </a:defRPr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>
                <a:solidFill>
                  <a:schemeClr val="tx1"/>
                </a:solidFill>
              </a:defRPr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>
                <a:solidFill>
                  <a:schemeClr val="tx1"/>
                </a:solidFill>
              </a:defRPr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>
                <a:solidFill>
                  <a:schemeClr val="tx1"/>
                </a:solidFill>
              </a:defRPr>
            </a:lvl6pPr>
            <a:lvl7pPr marL="2520000" marR="0" indent="-2700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tabLst/>
              <a:defRPr>
                <a:solidFill>
                  <a:schemeClr val="tx1"/>
                </a:solidFill>
              </a:defRPr>
            </a:lvl7pPr>
            <a:lvl8pPr marL="2880000" indent="0">
              <a:buNone/>
              <a:defRPr/>
            </a:lvl8pPr>
          </a:lstStyle>
          <a:p>
            <a:pPr lvl="0"/>
            <a:r>
              <a:rPr lang="en-US" noProof="0"/>
              <a:t>Click to insert benefit.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8195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1-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6167207" y="1558800"/>
            <a:ext cx="5472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7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marL="270000" lvl="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5472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7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marL="270000" lvl="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59786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start individ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1207" y="1557794"/>
            <a:ext cx="11088000" cy="4248149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 algn="ctr">
              <a:buNone/>
              <a:defRPr lang="de-DE" dirty="0"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6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5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insert: Name of the speaker / Title or department of the speaker / Date</a:t>
            </a:r>
          </a:p>
        </p:txBody>
      </p:sp>
      <p:sp>
        <p:nvSpPr>
          <p:cNvPr id="7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Please insert the topic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450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title, 1-1-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4"/>
          <p:cNvSpPr>
            <a:spLocks noGrp="1"/>
          </p:cNvSpPr>
          <p:nvPr>
            <p:ph idx="15" hasCustomPrompt="1"/>
          </p:nvPr>
        </p:nvSpPr>
        <p:spPr bwMode="gray">
          <a:xfrm>
            <a:off x="8039207" y="1558800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4295004" y="1558800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83048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1-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4295207" y="1557794"/>
            <a:ext cx="7344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1207" y="1557794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1207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107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2-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8039207" y="1558800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7344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39577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1 small 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2"/>
          <p:cNvSpPr>
            <a:spLocks noGrp="1"/>
          </p:cNvSpPr>
          <p:nvPr>
            <p:ph idx="15" hasCustomPrompt="1"/>
          </p:nvPr>
        </p:nvSpPr>
        <p:spPr bwMode="gray">
          <a:xfrm>
            <a:off x="4295207" y="1558800"/>
            <a:ext cx="7344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9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3600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478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1 big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2"/>
          <p:cNvSpPr>
            <a:spLocks noGrp="1"/>
          </p:cNvSpPr>
          <p:nvPr>
            <p:ph idx="15" hasCustomPrompt="1"/>
          </p:nvPr>
        </p:nvSpPr>
        <p:spPr bwMode="gray">
          <a:xfrm>
            <a:off x="8039207" y="1558800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9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7344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8838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_2 1 big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294800" y="1558800"/>
            <a:ext cx="7344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5" hasCustomPrompt="1"/>
          </p:nvPr>
        </p:nvSpPr>
        <p:spPr bwMode="gray">
          <a:xfrm>
            <a:off x="550800" y="1558800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6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227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2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3"/>
          <p:cNvSpPr>
            <a:spLocks noGrp="1"/>
          </p:cNvSpPr>
          <p:nvPr>
            <p:ph idx="22" hasCustomPrompt="1"/>
          </p:nvPr>
        </p:nvSpPr>
        <p:spPr bwMode="gray">
          <a:xfrm>
            <a:off x="4295207" y="3753793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>
              <a:defRPr lang="de-DE" dirty="0" smtClean="0"/>
            </a:lvl6pPr>
            <a:lvl7pPr>
              <a:defRPr lang="de-DE" dirty="0" smtClean="0"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0800" y="3754296"/>
            <a:ext cx="3600000" cy="2051497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>
              <a:buNone/>
              <a:defRPr lang="de-DE" dirty="0"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idx="21" hasCustomPrompt="1"/>
          </p:nvPr>
        </p:nvSpPr>
        <p:spPr bwMode="gray">
          <a:xfrm>
            <a:off x="4295207" y="1558800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>
              <a:defRPr lang="de-DE" dirty="0" smtClean="0"/>
            </a:lvl6pPr>
            <a:lvl7pPr>
              <a:defRPr lang="de-DE" dirty="0" smtClean="0"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>
              <a:buNone/>
              <a:defRPr lang="de-DE" dirty="0"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2" name="Textplatzhalter 1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51207" y="468000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996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title, 1-1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enplatzhalter"/>
          <p:cNvSpPr>
            <a:spLocks noGrp="1"/>
          </p:cNvSpPr>
          <p:nvPr>
            <p:ph type="media" sz="quarter" idx="10" hasCustomPrompt="1"/>
          </p:nvPr>
        </p:nvSpPr>
        <p:spPr bwMode="gray">
          <a:xfrm>
            <a:off x="0" y="0"/>
            <a:ext cx="12190413" cy="6859588"/>
          </a:xfrm>
        </p:spPr>
        <p:txBody>
          <a:bodyPr lIns="540000" tIns="540000" rIns="540000" bIns="540000" anchor="ctr" anchorCtr="1"/>
          <a:lstStyle>
            <a:lvl1pPr marL="18000" indent="0">
              <a:buNone/>
              <a:defRPr/>
            </a:lvl1pPr>
          </a:lstStyle>
          <a:p>
            <a:r>
              <a:rPr lang="en-US" noProof="0"/>
              <a:t>Add </a:t>
            </a:r>
            <a:r>
              <a:rPr lang="en-US" noProof="0" err="1"/>
              <a:t>MediaClip</a:t>
            </a:r>
            <a:r>
              <a:rPr lang="en-US" noProof="0"/>
              <a:t> by clicking on symbol.</a:t>
            </a:r>
          </a:p>
        </p:txBody>
      </p:sp>
    </p:spTree>
    <p:extLst>
      <p:ext uri="{BB962C8B-B14F-4D97-AF65-F5344CB8AC3E}">
        <p14:creationId xmlns:p14="http://schemas.microsoft.com/office/powerpoint/2010/main" val="26322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0" y="4473794"/>
            <a:ext cx="11088000" cy="133200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0" y="0"/>
            <a:ext cx="12189600" cy="43272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2" name="Foliennummernplatzhalter"/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5177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3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038800" y="3753794"/>
            <a:ext cx="3600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spcBef>
                <a:spcPts val="1000"/>
              </a:spcBef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94800" y="3753794"/>
            <a:ext cx="3600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spcBef>
                <a:spcPts val="1000"/>
              </a:spcBef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0" y="3753794"/>
            <a:ext cx="3600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spcBef>
                <a:spcPts val="1000"/>
              </a:spcBef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38800" y="1558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94800" y="1558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3" name="Textplatzhalter 1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5287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start standar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5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insert: Name of the speaker / Title or department of the speaker / Date</a:t>
            </a:r>
          </a:p>
        </p:txBody>
      </p:sp>
      <p:sp>
        <p:nvSpPr>
          <p:cNvPr id="7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presentation</a:t>
            </a:r>
          </a:p>
        </p:txBody>
      </p:sp>
      <p:pic>
        <p:nvPicPr>
          <p:cNvPr id="5" name="Grafik 4" title="0000409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206" y="1154843"/>
            <a:ext cx="7620000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0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4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5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975207" y="3753794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167072" y="3753794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358936" y="3753794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0" y="3753794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975207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2" name="Bildplatzhalter 3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167072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358936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9" name="Textplatzhalter 1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8877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10 pic + disc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platzhalter 11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9533207" y="544579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description</a:t>
            </a:r>
            <a:r>
              <a:rPr lang="de-DE" noProof="0"/>
              <a:t> </a:t>
            </a:r>
            <a:r>
              <a:rPr lang="de-DE" noProof="0" err="1"/>
              <a:t>for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23" name="Textplatzhalter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7287606" y="544579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description</a:t>
            </a:r>
            <a:r>
              <a:rPr lang="de-DE" noProof="0"/>
              <a:t> </a:t>
            </a:r>
            <a:r>
              <a:rPr lang="de-DE" noProof="0" err="1"/>
              <a:t>for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22" name="Textplatzhalter 9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5042004" y="544579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description</a:t>
            </a:r>
            <a:r>
              <a:rPr lang="de-DE" noProof="0"/>
              <a:t> </a:t>
            </a:r>
            <a:r>
              <a:rPr lang="de-DE" noProof="0" err="1"/>
              <a:t>for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21" name="Textplatzhalter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2796402" y="544579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description</a:t>
            </a:r>
            <a:r>
              <a:rPr lang="de-DE" noProof="0"/>
              <a:t> </a:t>
            </a:r>
            <a:r>
              <a:rPr lang="de-DE" noProof="0" err="1"/>
              <a:t>for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550800" y="544579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description</a:t>
            </a:r>
            <a:r>
              <a:rPr lang="de-DE" noProof="0"/>
              <a:t> </a:t>
            </a:r>
            <a:r>
              <a:rPr lang="de-DE" noProof="0" err="1"/>
              <a:t>for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19" name="Textplatzhalter 6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9533207" y="324981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description</a:t>
            </a:r>
            <a:r>
              <a:rPr lang="de-DE" noProof="0"/>
              <a:t> </a:t>
            </a:r>
            <a:r>
              <a:rPr lang="de-DE" noProof="0" err="1"/>
              <a:t>for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18" name="Textplatzhalter 5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7287606" y="324981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description</a:t>
            </a:r>
            <a:r>
              <a:rPr lang="de-DE" noProof="0"/>
              <a:t> </a:t>
            </a:r>
            <a:r>
              <a:rPr lang="de-DE" noProof="0" err="1"/>
              <a:t>for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042004" y="324981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description</a:t>
            </a:r>
            <a:r>
              <a:rPr lang="de-DE" noProof="0"/>
              <a:t> </a:t>
            </a:r>
            <a:r>
              <a:rPr lang="de-DE" noProof="0" err="1"/>
              <a:t>for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96402" y="324981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description</a:t>
            </a:r>
            <a:r>
              <a:rPr lang="de-DE" noProof="0"/>
              <a:t> </a:t>
            </a:r>
            <a:r>
              <a:rPr lang="de-DE" noProof="0" err="1"/>
              <a:t>for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0" y="324981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description</a:t>
            </a:r>
            <a:r>
              <a:rPr lang="de-DE" noProof="0"/>
              <a:t> </a:t>
            </a:r>
            <a:r>
              <a:rPr lang="de-DE" noProof="0" err="1"/>
              <a:t>for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29" name="Bildplatzhalter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9533207" y="3754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28" name="Bildplatzhalter 9"/>
          <p:cNvSpPr>
            <a:spLocks noGrp="1"/>
          </p:cNvSpPr>
          <p:nvPr>
            <p:ph type="pic" sz="quarter" idx="39" hasCustomPrompt="1"/>
          </p:nvPr>
        </p:nvSpPr>
        <p:spPr bwMode="gray">
          <a:xfrm>
            <a:off x="7287606" y="3754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27" name="Bildplatzhalter 8"/>
          <p:cNvSpPr>
            <a:spLocks noGrp="1"/>
          </p:cNvSpPr>
          <p:nvPr>
            <p:ph type="pic" sz="quarter" idx="38" hasCustomPrompt="1"/>
          </p:nvPr>
        </p:nvSpPr>
        <p:spPr bwMode="gray">
          <a:xfrm>
            <a:off x="5042004" y="3754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26" name="Bildplatzhalter 7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2796402" y="3754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25" name="Bildplatzhalter 6"/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550800" y="3754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12" name="Bildplatzhalter 5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9533207" y="1558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7287606" y="1558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5042004" y="1558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2796402" y="1558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7" name="Bildplatzhalter 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0800" y="1558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marR="0" indent="0" algn="ctr" defTabSz="108850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topic</a:t>
            </a:r>
            <a:r>
              <a:rPr lang="de-DE" noProof="0"/>
              <a:t> </a:t>
            </a:r>
            <a:r>
              <a:rPr lang="de-DE" noProof="0" err="1"/>
              <a:t>of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slide</a:t>
            </a:r>
            <a:endParaRPr lang="de-DE" noProof="0"/>
          </a:p>
        </p:txBody>
      </p:sp>
      <p:sp>
        <p:nvSpPr>
          <p:cNvPr id="31" name="Textplatzhalter 1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name</a:t>
            </a:r>
            <a:r>
              <a:rPr lang="de-DE" noProof="0"/>
              <a:t> </a:t>
            </a:r>
            <a:r>
              <a:rPr lang="de-DE" noProof="0" err="1"/>
              <a:t>of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chapter</a:t>
            </a:r>
            <a:endParaRPr lang="de-DE" noProof="0"/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42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9268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8 pic + disc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platzhalter 9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975207" y="5446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24" name="Textplatzhalter 8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6167072" y="5446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358936" y="5446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22" name="Textplatzhalter 6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800" y="5446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75207" y="3250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167072" y="3250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358936" y="3250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50800" y="3250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31" name="Bildplatzhalter 8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8975207" y="3754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33" name="Bildplatzhalter 7"/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6167072" y="3754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32" name="Bildplatzhalter 6"/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3358936" y="3754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30" name="Bildplatzhalter 5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550800" y="3754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975207" y="1558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2" name="Bildplatzhalter 3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167072" y="1558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358936" y="1558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27" name="Textplatzhalter 1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4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2439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6 pic + disc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platzhalter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038800" y="5446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24" name="Textplatzhalter 6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294800" y="5446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22" name="Textplatzhalter 5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800" y="5446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038800" y="3250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294800" y="3250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50800" y="3250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31" name="Bildplatzhalter 6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8038800" y="3754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33" name="Bildplatzhalter 5"/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4294800" y="3754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30" name="Bildplatzhalter 4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550800" y="3754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38800" y="1558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94800" y="1558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23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390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4 pic + text,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5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975207" y="3753794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167072" y="3753794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358936" y="3753794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0800" y="3753794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8975207" y="1558800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167072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358936" y="1558800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9" name="Textplatzhalter 1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6631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title, 4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5"/>
          <p:cNvSpPr>
            <a:spLocks noGrp="1"/>
          </p:cNvSpPr>
          <p:nvPr>
            <p:ph idx="16" hasCustomPrompt="1"/>
          </p:nvPr>
        </p:nvSpPr>
        <p:spPr bwMode="gray">
          <a:xfrm>
            <a:off x="6166800" y="3753794"/>
            <a:ext cx="5472000" cy="20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lIns="252000" tIns="252000" rIns="252000" bIns="25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</a:lstStyle>
          <a:p>
            <a:pPr lvl="0"/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idx="15" hasCustomPrompt="1"/>
          </p:nvPr>
        </p:nvSpPr>
        <p:spPr bwMode="gray">
          <a:xfrm>
            <a:off x="550800" y="3753794"/>
            <a:ext cx="5472000" cy="20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lIns="252000" tIns="252000" rIns="252000" bIns="25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</a:lstStyle>
          <a:p>
            <a:pPr lvl="0"/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</p:txBody>
      </p:sp>
      <p:sp>
        <p:nvSpPr>
          <p:cNvPr id="9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6166800" y="1558800"/>
            <a:ext cx="5472000" cy="20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lIns="252000" tIns="252000" rIns="252000" bIns="25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</a:lstStyle>
          <a:p>
            <a:pPr lvl="0"/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</p:txBody>
      </p:sp>
      <p:sp>
        <p:nvSpPr>
          <p:cNvPr id="8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5472000" cy="20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252000" tIns="252000" rIns="252000" bIns="25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3" name="Textplatzhalter 1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2920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pic + 6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38800" y="1558800"/>
            <a:ext cx="3600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294800" y="4485272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20" name="Textplatzhalter 6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50800" y="4485272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4294800" y="3022036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50800" y="3022036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294800" y="1558800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800" y="1558800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4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1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73361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pic + 8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38800" y="1558800"/>
            <a:ext cx="3600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294800" y="4852472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9" name="Textplatzhalter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550800" y="4852472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8" name="Textplatzhalter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294800" y="375458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/>
              <a:t>Click to insert text.</a:t>
            </a:r>
          </a:p>
        </p:txBody>
      </p:sp>
      <p:sp>
        <p:nvSpPr>
          <p:cNvPr id="37" name="Textplatzhalter 6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50800" y="375458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6" name="Textplatzhalter 5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4294800" y="265669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50800" y="265669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4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294800" y="155880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800" y="155880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6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6496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 8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platzhalter 9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8975207" y="3754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6" name="Textplatzhalter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6167072" y="3754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5" name="Textplatzhalter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3358936" y="3754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4" name="Textplatzhalter 6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50800" y="3754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3" name="Textplatzhalter 5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975207" y="1558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2" name="Textplatzhalter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6167072" y="1558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1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358936" y="1558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0" name="Textplatzhalter 2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800" y="1558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5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2301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 text + 3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5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8039207" y="3754800"/>
            <a:ext cx="3600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295206" y="3754800"/>
            <a:ext cx="3600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50800" y="3754800"/>
            <a:ext cx="3600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1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4849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start standar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551207" y="1557794"/>
            <a:ext cx="11088000" cy="4248150"/>
          </a:xfrm>
          <a:prstGeom prst="rect">
            <a:avLst/>
          </a:prstGeom>
        </p:spPr>
      </p:pic>
      <p:sp>
        <p:nvSpPr>
          <p:cNvPr id="6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5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insert: Name of the speaker / Title or department of the speaker / Date</a:t>
            </a:r>
          </a:p>
        </p:txBody>
      </p:sp>
      <p:sp>
        <p:nvSpPr>
          <p:cNvPr id="7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2281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 text + 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39207" y="3754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95206" y="3754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3754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3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9235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15 for ke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6" hasCustomPrompt="1"/>
          </p:nvPr>
        </p:nvSpPr>
        <p:spPr>
          <a:xfrm>
            <a:off x="3686865" y="1797235"/>
            <a:ext cx="4799375" cy="360083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Please insert main picture</a:t>
            </a:r>
          </a:p>
        </p:txBody>
      </p:sp>
      <p:sp>
        <p:nvSpPr>
          <p:cNvPr id="37" name="Bildplatzhalter 6"/>
          <p:cNvSpPr>
            <a:spLocks noGrp="1"/>
          </p:cNvSpPr>
          <p:nvPr>
            <p:ph type="pic" sz="quarter" idx="18" hasCustomPrompt="1"/>
          </p:nvPr>
        </p:nvSpPr>
        <p:spPr>
          <a:xfrm>
            <a:off x="714472" y="3333761"/>
            <a:ext cx="1996540" cy="143966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Please insert a picture</a:t>
            </a:r>
          </a:p>
        </p:txBody>
      </p:sp>
      <p:sp>
        <p:nvSpPr>
          <p:cNvPr id="39" name="Bildplatzhalter 6"/>
          <p:cNvSpPr>
            <a:spLocks noGrp="1"/>
          </p:cNvSpPr>
          <p:nvPr>
            <p:ph type="pic" sz="quarter" idx="20" hasCustomPrompt="1"/>
          </p:nvPr>
        </p:nvSpPr>
        <p:spPr>
          <a:xfrm>
            <a:off x="9474301" y="3429794"/>
            <a:ext cx="1996540" cy="143966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Please insert a picture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0" name="Textplatzhalt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400" baseline="0"/>
            </a:lvl1pPr>
            <a:lvl2pPr marL="474086" indent="0">
              <a:buNone/>
              <a:defRPr/>
            </a:lvl2pPr>
            <a:lvl3pPr marL="948172" indent="0">
              <a:buNone/>
              <a:defRPr/>
            </a:lvl3pPr>
            <a:lvl4pPr marL="1434956" indent="0">
              <a:buNone/>
              <a:defRPr/>
            </a:lvl4pPr>
            <a:lvl5pPr marL="1917508" indent="0">
              <a:buNone/>
              <a:defRPr/>
            </a:lvl5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 noProof="0"/>
              <a:t>PoE | Market Trends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B61BB89-C0CC-48B6-B74D-7CAD5C40D96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717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>
            <a:spLocks noGrp="1"/>
          </p:cNvSpPr>
          <p:nvPr>
            <p:ph type="title" hasCustomPrompt="1"/>
          </p:nvPr>
        </p:nvSpPr>
        <p:spPr>
          <a:xfrm>
            <a:off x="719575" y="1"/>
            <a:ext cx="10750490" cy="6245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5" baseline="0"/>
            </a:lvl1pPr>
          </a:lstStyle>
          <a:p>
            <a:r>
              <a:rPr lang="en-US" dirty="0"/>
              <a:t>Please insert the topic of this sheet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282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15 title, 2-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quarter" idx="18" hasCustomPrompt="1"/>
          </p:nvPr>
        </p:nvSpPr>
        <p:spPr>
          <a:xfrm>
            <a:off x="719575" y="1748772"/>
            <a:ext cx="6526948" cy="38892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insert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9" hasCustomPrompt="1"/>
          </p:nvPr>
        </p:nvSpPr>
        <p:spPr>
          <a:xfrm>
            <a:off x="7439116" y="1748771"/>
            <a:ext cx="4030949" cy="388921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insert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1" name="Textplatzhalt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400" baseline="0"/>
            </a:lvl1pPr>
            <a:lvl2pPr marL="474086" indent="0">
              <a:buNone/>
              <a:defRPr/>
            </a:lvl2pPr>
            <a:lvl3pPr marL="948172" indent="0">
              <a:buNone/>
              <a:defRPr/>
            </a:lvl3pPr>
            <a:lvl4pPr marL="1434956" indent="0">
              <a:buNone/>
              <a:defRPr/>
            </a:lvl4pPr>
            <a:lvl5pPr marL="1917508" indent="0">
              <a:buNone/>
              <a:defRPr/>
            </a:lvl5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571426" y="6357823"/>
            <a:ext cx="6704727" cy="36626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noProof="0" dirty="0"/>
              <a:t>Click Insert | Header &amp; Footer ... apply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121120" y="6362058"/>
            <a:ext cx="1199509" cy="366267"/>
          </a:xfrm>
          <a:prstGeom prst="rect">
            <a:avLst/>
          </a:prstGeom>
        </p:spPr>
        <p:txBody>
          <a:bodyPr/>
          <a:lstStyle/>
          <a:p>
            <a:fld id="{BB61BB89-C0CC-48B6-B74D-7CAD5C40D96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316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15 title, 2-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quarter" idx="18" hasCustomPrompt="1"/>
          </p:nvPr>
        </p:nvSpPr>
        <p:spPr>
          <a:xfrm>
            <a:off x="719577" y="1748772"/>
            <a:ext cx="6526948" cy="38892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insert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9" hasCustomPrompt="1"/>
          </p:nvPr>
        </p:nvSpPr>
        <p:spPr>
          <a:xfrm>
            <a:off x="7439117" y="1748773"/>
            <a:ext cx="4030949" cy="388921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insert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1" name="Textplatzhalt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19576" y="453073"/>
            <a:ext cx="10750490" cy="4318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400" baseline="0"/>
            </a:lvl1pPr>
            <a:lvl2pPr marL="474074" indent="0">
              <a:buNone/>
              <a:defRPr/>
            </a:lvl2pPr>
            <a:lvl3pPr marL="948148" indent="0">
              <a:buNone/>
              <a:defRPr/>
            </a:lvl3pPr>
            <a:lvl4pPr marL="1434920" indent="0">
              <a:buNone/>
              <a:defRPr/>
            </a:lvl4pPr>
            <a:lvl5pPr marL="1917460" indent="0">
              <a:buNone/>
              <a:defRPr/>
            </a:lvl5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571426" y="6357823"/>
            <a:ext cx="6704727" cy="366267"/>
          </a:xfrm>
          <a:prstGeom prst="rect">
            <a:avLst/>
          </a:prstGeom>
        </p:spPr>
        <p:txBody>
          <a:bodyPr/>
          <a:lstStyle/>
          <a:p>
            <a:pPr algn="l"/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121120" y="6362058"/>
            <a:ext cx="1199509" cy="366267"/>
          </a:xfrm>
          <a:prstGeom prst="rect">
            <a:avLst/>
          </a:prstGeom>
        </p:spPr>
        <p:txBody>
          <a:bodyPr/>
          <a:lstStyle/>
          <a:p>
            <a:fld id="{BB61BB89-C0CC-48B6-B74D-7CAD5C40D96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044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15 title, highlight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1968244" y="3054064"/>
            <a:ext cx="8253925" cy="751461"/>
          </a:xfrm>
          <a:solidFill>
            <a:schemeClr val="accent1"/>
          </a:solidFill>
        </p:spPr>
        <p:txBody>
          <a:bodyPr wrap="square" lIns="108000" tIns="108000" rIns="108000" bIns="108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466" baseline="0"/>
            </a:lvl1pPr>
          </a:lstStyle>
          <a:p>
            <a:pPr lvl="0"/>
            <a:r>
              <a:rPr lang="en-US" noProof="0" dirty="0"/>
              <a:t>Insert statements</a:t>
            </a:r>
          </a:p>
        </p:txBody>
      </p:sp>
      <p:sp>
        <p:nvSpPr>
          <p:cNvPr id="7" name="Textplatzhalt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400" baseline="0"/>
            </a:lvl1pPr>
            <a:lvl2pPr marL="474086" indent="0">
              <a:buNone/>
              <a:defRPr/>
            </a:lvl2pPr>
            <a:lvl3pPr marL="948172" indent="0">
              <a:buNone/>
              <a:defRPr/>
            </a:lvl3pPr>
            <a:lvl4pPr marL="1434956" indent="0">
              <a:buNone/>
              <a:defRPr/>
            </a:lvl4pPr>
            <a:lvl5pPr marL="1917508" indent="0">
              <a:buNone/>
              <a:defRPr/>
            </a:lvl5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</p:spTree>
    <p:extLst>
      <p:ext uri="{BB962C8B-B14F-4D97-AF65-F5344CB8AC3E}">
        <p14:creationId xmlns:p14="http://schemas.microsoft.com/office/powerpoint/2010/main" val="25646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15 title, 2-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quarter" idx="18" hasCustomPrompt="1"/>
          </p:nvPr>
        </p:nvSpPr>
        <p:spPr>
          <a:xfrm>
            <a:off x="719575" y="1748772"/>
            <a:ext cx="6526948" cy="38892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insert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9" hasCustomPrompt="1"/>
          </p:nvPr>
        </p:nvSpPr>
        <p:spPr>
          <a:xfrm>
            <a:off x="7439116" y="1748771"/>
            <a:ext cx="4030949" cy="388921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insert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1" name="Textplatzhalt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400" baseline="0"/>
            </a:lvl1pPr>
            <a:lvl2pPr marL="474086" indent="0">
              <a:buNone/>
              <a:defRPr/>
            </a:lvl2pPr>
            <a:lvl3pPr marL="948172" indent="0">
              <a:buNone/>
              <a:defRPr/>
            </a:lvl3pPr>
            <a:lvl4pPr marL="1434956" indent="0">
              <a:buNone/>
              <a:defRPr/>
            </a:lvl4pPr>
            <a:lvl5pPr marL="1917508" indent="0">
              <a:buNone/>
              <a:defRPr/>
            </a:lvl5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571426" y="6357823"/>
            <a:ext cx="6704727" cy="36626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noProof="0" dirty="0"/>
              <a:t>Click Insert | Header &amp; Footer ... apply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121120" y="6362058"/>
            <a:ext cx="1199509" cy="366267"/>
          </a:xfrm>
          <a:prstGeom prst="rect">
            <a:avLst/>
          </a:prstGeom>
        </p:spPr>
        <p:txBody>
          <a:bodyPr/>
          <a:lstStyle/>
          <a:p>
            <a:fld id="{BB61BB89-C0CC-48B6-B74D-7CAD5C40D96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9710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15 title, 2-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quarter" idx="18" hasCustomPrompt="1"/>
          </p:nvPr>
        </p:nvSpPr>
        <p:spPr>
          <a:xfrm>
            <a:off x="719575" y="1748772"/>
            <a:ext cx="6526948" cy="38892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insert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9" hasCustomPrompt="1"/>
          </p:nvPr>
        </p:nvSpPr>
        <p:spPr>
          <a:xfrm>
            <a:off x="7439116" y="1748771"/>
            <a:ext cx="4030949" cy="388921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insert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1" name="Textplatzhalt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400" baseline="0"/>
            </a:lvl1pPr>
            <a:lvl2pPr marL="474086" indent="0">
              <a:buNone/>
              <a:defRPr/>
            </a:lvl2pPr>
            <a:lvl3pPr marL="948172" indent="0">
              <a:buNone/>
              <a:defRPr/>
            </a:lvl3pPr>
            <a:lvl4pPr marL="1434956" indent="0">
              <a:buNone/>
              <a:defRPr/>
            </a:lvl4pPr>
            <a:lvl5pPr marL="1917508" indent="0">
              <a:buNone/>
              <a:defRPr/>
            </a:lvl5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571426" y="6357823"/>
            <a:ext cx="6704727" cy="36626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noProof="0" dirty="0"/>
              <a:t>Click Insert | Header &amp; Footer ... apply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121120" y="6362058"/>
            <a:ext cx="1199509" cy="366267"/>
          </a:xfrm>
          <a:prstGeom prst="rect">
            <a:avLst/>
          </a:prstGeom>
        </p:spPr>
        <p:txBody>
          <a:bodyPr/>
          <a:lstStyle/>
          <a:p>
            <a:fld id="{BB61BB89-C0CC-48B6-B74D-7CAD5C40D96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7387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15 title, 2-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quarter" idx="18" hasCustomPrompt="1"/>
          </p:nvPr>
        </p:nvSpPr>
        <p:spPr>
          <a:xfrm>
            <a:off x="719575" y="1748772"/>
            <a:ext cx="6526948" cy="38892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insert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9" hasCustomPrompt="1"/>
          </p:nvPr>
        </p:nvSpPr>
        <p:spPr>
          <a:xfrm>
            <a:off x="7439116" y="1748771"/>
            <a:ext cx="4030949" cy="388921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insert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1" name="Textplatzhalt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400" baseline="0"/>
            </a:lvl1pPr>
            <a:lvl2pPr marL="474086" indent="0">
              <a:buNone/>
              <a:defRPr/>
            </a:lvl2pPr>
            <a:lvl3pPr marL="948172" indent="0">
              <a:buNone/>
              <a:defRPr/>
            </a:lvl3pPr>
            <a:lvl4pPr marL="1434956" indent="0">
              <a:buNone/>
              <a:defRPr/>
            </a:lvl4pPr>
            <a:lvl5pPr marL="1917508" indent="0">
              <a:buNone/>
              <a:defRPr/>
            </a:lvl5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571426" y="6357823"/>
            <a:ext cx="6704727" cy="36626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noProof="0" dirty="0"/>
              <a:t>Click Insert | Header &amp; Footer ... apply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121120" y="6362058"/>
            <a:ext cx="1199509" cy="366267"/>
          </a:xfrm>
          <a:prstGeom prst="rect">
            <a:avLst/>
          </a:prstGeom>
        </p:spPr>
        <p:txBody>
          <a:bodyPr/>
          <a:lstStyle/>
          <a:p>
            <a:fld id="{BB61BB89-C0CC-48B6-B74D-7CAD5C40D96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620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15 title, 2-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quarter" idx="18" hasCustomPrompt="1"/>
          </p:nvPr>
        </p:nvSpPr>
        <p:spPr>
          <a:xfrm>
            <a:off x="719575" y="1748772"/>
            <a:ext cx="6526948" cy="38892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insert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9" hasCustomPrompt="1"/>
          </p:nvPr>
        </p:nvSpPr>
        <p:spPr>
          <a:xfrm>
            <a:off x="7439116" y="1748771"/>
            <a:ext cx="4030949" cy="388921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insert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1" name="Textplatzhalt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400" baseline="0"/>
            </a:lvl1pPr>
            <a:lvl2pPr marL="474086" indent="0">
              <a:buNone/>
              <a:defRPr/>
            </a:lvl2pPr>
            <a:lvl3pPr marL="948172" indent="0">
              <a:buNone/>
              <a:defRPr/>
            </a:lvl3pPr>
            <a:lvl4pPr marL="1434956" indent="0">
              <a:buNone/>
              <a:defRPr/>
            </a:lvl4pPr>
            <a:lvl5pPr marL="1917508" indent="0">
              <a:buNone/>
              <a:defRPr/>
            </a:lvl5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571426" y="6357823"/>
            <a:ext cx="6704727" cy="36626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noProof="0" dirty="0"/>
              <a:t>Click Insert | Header &amp; Footer ... apply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121120" y="6362058"/>
            <a:ext cx="1199509" cy="366267"/>
          </a:xfrm>
          <a:prstGeom prst="rect">
            <a:avLst/>
          </a:prstGeom>
        </p:spPr>
        <p:txBody>
          <a:bodyPr/>
          <a:lstStyle/>
          <a:p>
            <a:fld id="{BB61BB89-C0CC-48B6-B74D-7CAD5C40D96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7023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start standar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549274" y="1557337"/>
            <a:ext cx="11088000" cy="4247271"/>
          </a:xfrm>
          <a:prstGeom prst="rect">
            <a:avLst/>
          </a:prstGeom>
        </p:spPr>
      </p:pic>
      <p:sp>
        <p:nvSpPr>
          <p:cNvPr id="7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5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insert: Name of the speaker / Title or department of the speaker / Date</a:t>
            </a:r>
          </a:p>
        </p:txBody>
      </p:sp>
      <p:sp>
        <p:nvSpPr>
          <p:cNvPr id="5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77584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15 title, 2-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quarter" idx="18" hasCustomPrompt="1"/>
          </p:nvPr>
        </p:nvSpPr>
        <p:spPr>
          <a:xfrm>
            <a:off x="719575" y="1748772"/>
            <a:ext cx="6526948" cy="38892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insert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9" hasCustomPrompt="1"/>
          </p:nvPr>
        </p:nvSpPr>
        <p:spPr>
          <a:xfrm>
            <a:off x="7439116" y="1748771"/>
            <a:ext cx="4030949" cy="388921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insert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1" name="Textplatzhalt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400" baseline="0"/>
            </a:lvl1pPr>
            <a:lvl2pPr marL="474086" indent="0">
              <a:buNone/>
              <a:defRPr/>
            </a:lvl2pPr>
            <a:lvl3pPr marL="948172" indent="0">
              <a:buNone/>
              <a:defRPr/>
            </a:lvl3pPr>
            <a:lvl4pPr marL="1434956" indent="0">
              <a:buNone/>
              <a:defRPr/>
            </a:lvl4pPr>
            <a:lvl5pPr marL="1917508" indent="0">
              <a:buNone/>
              <a:defRPr/>
            </a:lvl5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571426" y="6357823"/>
            <a:ext cx="6704727" cy="36626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noProof="0" dirty="0"/>
              <a:t>Click Insert | Header &amp; Footer ... apply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121120" y="6362058"/>
            <a:ext cx="1199509" cy="366267"/>
          </a:xfrm>
          <a:prstGeom prst="rect">
            <a:avLst/>
          </a:prstGeom>
        </p:spPr>
        <p:txBody>
          <a:bodyPr/>
          <a:lstStyle/>
          <a:p>
            <a:fld id="{BB61BB89-C0CC-48B6-B74D-7CAD5C40D96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7666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D4DE7-D311-4E87-9ABF-363D8B0E7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2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F37EE5-9D24-45CD-AC6E-384C288BA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1"/>
            <a:ext cx="9142810" cy="165614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C81E1-3597-48F8-9203-4B70CB856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69CF-14D1-47DD-B73E-A0C1CDAAD399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C09FF-67E4-4B1A-AA69-B3CA5E55D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3AB21-2839-47B0-B0E9-288948E0F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3087-7311-4281-8E8C-C86D338BD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460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15 title, 2-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quarter" idx="18" hasCustomPrompt="1"/>
          </p:nvPr>
        </p:nvSpPr>
        <p:spPr>
          <a:xfrm>
            <a:off x="719577" y="1748772"/>
            <a:ext cx="6526947" cy="38892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insert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9" hasCustomPrompt="1"/>
          </p:nvPr>
        </p:nvSpPr>
        <p:spPr>
          <a:xfrm>
            <a:off x="7439117" y="1748773"/>
            <a:ext cx="4030948" cy="388921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insert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1" name="Textplatzhalt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19576" y="453072"/>
            <a:ext cx="10750489" cy="4318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400" baseline="0"/>
            </a:lvl1pPr>
            <a:lvl2pPr marL="474074" indent="0">
              <a:buNone/>
              <a:defRPr/>
            </a:lvl2pPr>
            <a:lvl3pPr marL="948148" indent="0">
              <a:buNone/>
              <a:defRPr/>
            </a:lvl3pPr>
            <a:lvl4pPr marL="1434920" indent="0">
              <a:buNone/>
              <a:defRPr/>
            </a:lvl4pPr>
            <a:lvl5pPr marL="1917460" indent="0">
              <a:buNone/>
              <a:defRPr/>
            </a:lvl5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571426" y="6357823"/>
            <a:ext cx="6704727" cy="36626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noProof="0" dirty="0"/>
              <a:t>Click Insert | Header &amp; Footer ... apply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121121" y="6362058"/>
            <a:ext cx="1199509" cy="366268"/>
          </a:xfrm>
          <a:prstGeom prst="rect">
            <a:avLst/>
          </a:prstGeom>
        </p:spPr>
        <p:txBody>
          <a:bodyPr/>
          <a:lstStyle/>
          <a:p>
            <a:fld id="{BB61BB89-C0CC-48B6-B74D-7CAD5C40D96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146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14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16"/>
          <p:cNvSpPr>
            <a:spLocks noGrp="1"/>
          </p:cNvSpPr>
          <p:nvPr>
            <p:ph type="ftr" sz="quarter" idx="3"/>
          </p:nvPr>
        </p:nvSpPr>
        <p:spPr>
          <a:xfrm>
            <a:off x="868978" y="6399496"/>
            <a:ext cx="5183901" cy="1800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3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  <a:cs typeface="Arial Unicode MS" charset="0"/>
              </a:rPr>
              <a:t>/ Name / Thema / Datum</a:t>
            </a:r>
            <a:endParaRPr lang="de-DE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7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526982" y="6399496"/>
            <a:ext cx="336324" cy="180042"/>
          </a:xfrm>
          <a:prstGeom prst="rect">
            <a:avLst/>
          </a:prstGeom>
        </p:spPr>
        <p:txBody>
          <a:bodyPr vert="horz" lIns="0" tIns="0" rIns="47995" bIns="0" rtlCol="0" anchor="t" anchorCtr="0"/>
          <a:lstStyle>
            <a:lvl1pPr algn="r">
              <a:defRPr lang="de-DE" sz="1300" smtClean="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85E7100-041A-46F3-AFB2-5B87C0E72517}" type="slidenum">
              <a:rPr>
                <a:solidFill>
                  <a:srgbClr val="000000"/>
                </a:solidFill>
                <a:cs typeface="Arial Unicode MS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dirty="0">
              <a:solidFill>
                <a:srgbClr val="000000"/>
              </a:solidFill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77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start welcome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28"/>
          <a:stretch/>
        </p:blipFill>
        <p:spPr bwMode="auto">
          <a:xfrm>
            <a:off x="4294189" y="1557794"/>
            <a:ext cx="7331099" cy="425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1208" y="1557794"/>
            <a:ext cx="3598329" cy="4248150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664" indent="-285664" algn="ctr">
              <a:buNone/>
              <a:defRPr lang="de-DE" dirty="0"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6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presentation</a:t>
            </a:r>
          </a:p>
        </p:txBody>
      </p:sp>
      <p:sp>
        <p:nvSpPr>
          <p:cNvPr id="9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6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insert: Name of the speaker / Title or department of the speaker / Date</a:t>
            </a:r>
          </a:p>
        </p:txBody>
      </p:sp>
    </p:spTree>
    <p:extLst>
      <p:ext uri="{BB962C8B-B14F-4D97-AF65-F5344CB8AC3E}">
        <p14:creationId xmlns:p14="http://schemas.microsoft.com/office/powerpoint/2010/main" val="61277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start individ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1207" y="1557795"/>
            <a:ext cx="11088000" cy="4248149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664" indent="-285664" algn="ctr">
              <a:buNone/>
              <a:defRPr lang="de-DE" dirty="0"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6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6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insert: Name of the speaker / Title or department of the speaker / Date</a:t>
            </a:r>
          </a:p>
        </p:txBody>
      </p:sp>
      <p:sp>
        <p:nvSpPr>
          <p:cNvPr id="7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Please insert the topic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341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start standar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6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insert: Name of the speaker / Title or department of the speaker / Date</a:t>
            </a:r>
          </a:p>
        </p:txBody>
      </p:sp>
      <p:sp>
        <p:nvSpPr>
          <p:cNvPr id="7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presentation</a:t>
            </a:r>
          </a:p>
        </p:txBody>
      </p:sp>
      <p:pic>
        <p:nvPicPr>
          <p:cNvPr id="5" name="Grafik 4" title="0000409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206" y="1154843"/>
            <a:ext cx="7620000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5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start standar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551207" y="1557794"/>
            <a:ext cx="11088000" cy="4248150"/>
          </a:xfrm>
          <a:prstGeom prst="rect">
            <a:avLst/>
          </a:prstGeom>
        </p:spPr>
      </p:pic>
      <p:sp>
        <p:nvSpPr>
          <p:cNvPr id="6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6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insert: Name of the speaker / Title or department of the speaker / Date</a:t>
            </a:r>
          </a:p>
        </p:txBody>
      </p:sp>
      <p:sp>
        <p:nvSpPr>
          <p:cNvPr id="7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3218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start standar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549275" y="1557338"/>
            <a:ext cx="11088000" cy="4247271"/>
          </a:xfrm>
          <a:prstGeom prst="rect">
            <a:avLst/>
          </a:prstGeom>
        </p:spPr>
      </p:pic>
      <p:sp>
        <p:nvSpPr>
          <p:cNvPr id="7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6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insert: Name of the speaker / Title or department of the speaker / Date</a:t>
            </a:r>
          </a:p>
        </p:txBody>
      </p:sp>
      <p:sp>
        <p:nvSpPr>
          <p:cNvPr id="5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5538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end thank you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28" r="-2668"/>
          <a:stretch/>
        </p:blipFill>
        <p:spPr bwMode="auto">
          <a:xfrm>
            <a:off x="4294189" y="1557339"/>
            <a:ext cx="7345361" cy="425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49276" y="1557338"/>
            <a:ext cx="3598329" cy="4248150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664" indent="-285664" algn="ctr">
              <a:buNone/>
              <a:defRPr lang="de-DE" dirty="0"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7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6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insert: Name of the speaker / Title or department of the speaker / Date</a:t>
            </a:r>
          </a:p>
        </p:txBody>
      </p:sp>
      <p:sp>
        <p:nvSpPr>
          <p:cNvPr id="1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0641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end thank you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28" r="-2668"/>
          <a:stretch/>
        </p:blipFill>
        <p:spPr bwMode="auto">
          <a:xfrm>
            <a:off x="4294188" y="1557338"/>
            <a:ext cx="7345361" cy="425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49275" y="1557338"/>
            <a:ext cx="3598329" cy="4248150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 algn="ctr">
              <a:buNone/>
              <a:defRPr lang="de-DE" dirty="0"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7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5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insert: Name of the speaker / Title or department of the speaker / Date</a:t>
            </a:r>
          </a:p>
        </p:txBody>
      </p:sp>
      <p:sp>
        <p:nvSpPr>
          <p:cNvPr id="1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6393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f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37513" y="1557795"/>
            <a:ext cx="3600000" cy="4247693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664" indent="-285664" algn="ctr">
              <a:buNone/>
              <a:defRPr lang="de-DE" dirty="0"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1207" y="1557794"/>
            <a:ext cx="7344000" cy="432000"/>
          </a:xfrm>
          <a:solidFill>
            <a:schemeClr val="accent1"/>
          </a:solidFill>
        </p:spPr>
        <p:txBody>
          <a:bodyPr/>
          <a:lstStyle>
            <a:lvl1pPr marL="17994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Auszeichnung</a:t>
            </a:r>
          </a:p>
        </p:txBody>
      </p:sp>
      <p:sp>
        <p:nvSpPr>
          <p:cNvPr id="8" name="Textplatzhalter 1"/>
          <p:cNvSpPr>
            <a:spLocks noGrp="1"/>
          </p:cNvSpPr>
          <p:nvPr>
            <p:ph idx="1" hasCustomPrompt="1"/>
          </p:nvPr>
        </p:nvSpPr>
        <p:spPr bwMode="gray">
          <a:xfrm>
            <a:off x="551208" y="1557794"/>
            <a:ext cx="7056000" cy="4248000"/>
          </a:xfrm>
          <a:prstGeom prst="rect">
            <a:avLst/>
          </a:prstGeom>
        </p:spPr>
        <p:txBody>
          <a:bodyPr vert="horz" lIns="72000" tIns="72000" rIns="0" bIns="72000" rtlCol="0">
            <a:noAutofit/>
          </a:bodyPr>
          <a:lstStyle>
            <a:lvl1pPr marL="269919" marR="0" indent="-269919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 baseline="0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5pPr>
            <a:lvl6pPr marL="2159352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19244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marL="269919" marR="0" lvl="0" indent="-269919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/>
              <a:t>Please insert the name of Chapter 1 …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59352" lvl="5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19244" lvl="6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Agenda</a:t>
            </a:r>
          </a:p>
        </p:txBody>
      </p:sp>
      <p:sp>
        <p:nvSpPr>
          <p:cNvPr id="11" name="Textplatzhalter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1207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marL="0" lvl="0" indent="0">
              <a:buNone/>
            </a:pPr>
            <a:r>
              <a:rPr lang="en-US" noProof="0"/>
              <a:t>Please insert the topic of the presentation</a:t>
            </a:r>
          </a:p>
        </p:txBody>
      </p:sp>
      <p:sp>
        <p:nvSpPr>
          <p:cNvPr id="12" name="Fußzeilenplatzhalter"/>
          <p:cNvSpPr>
            <a:spLocks noGrp="1"/>
          </p:cNvSpPr>
          <p:nvPr>
            <p:ph type="ftr" sz="quarter" idx="3"/>
          </p:nvPr>
        </p:nvSpPr>
        <p:spPr bwMode="gray">
          <a:xfrm>
            <a:off x="864000" y="6092826"/>
            <a:ext cx="7164000" cy="359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13" name="Foliennummernplatzhalter"/>
          <p:cNvSpPr>
            <a:spLocks noGrp="1"/>
          </p:cNvSpPr>
          <p:nvPr>
            <p:ph type="sldNum" sz="quarter" idx="4"/>
          </p:nvPr>
        </p:nvSpPr>
        <p:spPr bwMode="gray">
          <a:xfrm>
            <a:off x="549273" y="6092825"/>
            <a:ext cx="252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noProof="0" smtClean="0"/>
              <a:pPr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7164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1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207" y="1557794"/>
            <a:ext cx="7344000" cy="4248000"/>
          </a:xfrm>
          <a:noFill/>
          <a:ln>
            <a:noFill/>
          </a:ln>
        </p:spPr>
        <p:txBody>
          <a:bodyPr vert="horz" lIns="0" tIns="72000" rIns="0" bIns="72000" rtlCol="0">
            <a:noAutofit/>
          </a:bodyPr>
          <a:lstStyle>
            <a:lvl1pPr marL="269919" marR="0" indent="-269919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 lang="de-DE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59352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19244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marL="269919" marR="0" lvl="0" indent="-269919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/>
              <a:t>Click to insert text. For further chart layouts, please refer to Layout.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59352" lvl="5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19244" lvl="6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8" name="Textplatzhalter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1207" y="467175"/>
            <a:ext cx="11088000" cy="432000"/>
          </a:xfrm>
          <a:noFill/>
        </p:spPr>
        <p:txBody>
          <a:bodyPr tIns="0" bIns="0" anchor="ctr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en-US" noProof="0"/>
              <a:t>Please insert the name of the chapter</a:t>
            </a:r>
          </a:p>
        </p:txBody>
      </p:sp>
      <p:sp>
        <p:nvSpPr>
          <p:cNvPr id="7" name="Fußzeilenplatzhalter"/>
          <p:cNvSpPr>
            <a:spLocks noGrp="1"/>
          </p:cNvSpPr>
          <p:nvPr>
            <p:ph type="ftr" sz="quarter" idx="3"/>
          </p:nvPr>
        </p:nvSpPr>
        <p:spPr bwMode="gray">
          <a:xfrm>
            <a:off x="864000" y="6092826"/>
            <a:ext cx="7164000" cy="359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9" name="Foliennummernplatzhalter"/>
          <p:cNvSpPr>
            <a:spLocks noGrp="1"/>
          </p:cNvSpPr>
          <p:nvPr>
            <p:ph type="sldNum" sz="quarter" idx="4"/>
          </p:nvPr>
        </p:nvSpPr>
        <p:spPr bwMode="gray">
          <a:xfrm>
            <a:off x="549273" y="6092825"/>
            <a:ext cx="252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noProof="0" smtClean="0"/>
              <a:pPr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681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_2 1 small 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39207" y="1558801"/>
            <a:ext cx="3600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5" hasCustomPrompt="1"/>
          </p:nvPr>
        </p:nvSpPr>
        <p:spPr bwMode="gray">
          <a:xfrm>
            <a:off x="550800" y="1558801"/>
            <a:ext cx="7344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69919" marR="0" indent="-269919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 lang="de-DE" baseline="0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59352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19244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marL="269919" marR="0" lvl="0" indent="-269919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/>
              <a:t>Click to insert text. For further chart layouts, please refer to Layout.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59352" lvl="5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19244" lvl="6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73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highlight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" y="3754801"/>
            <a:ext cx="12190413" cy="2052000"/>
          </a:xfrm>
          <a:prstGeom prst="rect">
            <a:avLst/>
          </a:prstGeom>
          <a:solidFill>
            <a:schemeClr val="accent2"/>
          </a:solidFill>
        </p:spPr>
        <p:txBody>
          <a:bodyPr lIns="540000" tIns="252000" rIns="540000" bIns="252000" anchor="ctr" anchorCtr="0"/>
          <a:lstStyle>
            <a:lvl1pPr marL="0" indent="0" algn="ctr">
              <a:buFontTx/>
              <a:buNone/>
              <a:defRPr sz="2799">
                <a:solidFill>
                  <a:schemeClr val="bg1"/>
                </a:solidFill>
              </a:defRPr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For an important statement or result.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663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highlight c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" y="3754801"/>
            <a:ext cx="12190413" cy="2052000"/>
          </a:xfrm>
          <a:prstGeom prst="rect">
            <a:avLst/>
          </a:prstGeom>
          <a:solidFill>
            <a:schemeClr val="accent3"/>
          </a:solidFill>
        </p:spPr>
        <p:txBody>
          <a:bodyPr lIns="540000" tIns="252000" rIns="540000" bIns="252000" anchor="ctr" anchorCtr="0"/>
          <a:lstStyle>
            <a:lvl1pPr marL="0" indent="0" algn="ctr">
              <a:buFontTx/>
              <a:buNone/>
              <a:defRPr sz="2799">
                <a:solidFill>
                  <a:schemeClr val="tx1"/>
                </a:solidFill>
              </a:defRPr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For a core information or strategic statement.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799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quo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" y="0"/>
            <a:ext cx="12190412" cy="5806800"/>
          </a:xfrm>
          <a:prstGeom prst="rect">
            <a:avLst/>
          </a:prstGeom>
          <a:solidFill>
            <a:schemeClr val="accent2"/>
          </a:solidFill>
        </p:spPr>
        <p:txBody>
          <a:bodyPr lIns="540000" tIns="540000" rIns="540000" bIns="540000" anchor="ctr" anchorCtr="0"/>
          <a:lstStyle>
            <a:lvl1pPr marL="0" indent="0" algn="ctr">
              <a:buFontTx/>
              <a:buNone/>
              <a:defRPr sz="2799" baseline="0">
                <a:solidFill>
                  <a:schemeClr val="bg1"/>
                </a:solidFill>
              </a:defRPr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For important summaries.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2" name="Foliennummernplatzhalter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479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16 quote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" y="0"/>
            <a:ext cx="12190412" cy="6859588"/>
          </a:xfrm>
          <a:prstGeom prst="rect">
            <a:avLst/>
          </a:prstGeom>
          <a:solidFill>
            <a:schemeClr val="tx1"/>
          </a:solidFill>
        </p:spPr>
        <p:txBody>
          <a:bodyPr lIns="540000" tIns="540000" rIns="540000" bIns="540000" anchor="ctr" anchorCtr="0"/>
          <a:lstStyle>
            <a:lvl1pPr marL="0" indent="0" algn="ctr">
              <a:buFontTx/>
              <a:buNone/>
              <a:defRPr sz="2799" baseline="0">
                <a:solidFill>
                  <a:schemeClr val="bg1"/>
                </a:solidFill>
              </a:defRPr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In exceptional cases, a special</a:t>
            </a:r>
            <a:br>
              <a:rPr lang="en-US" noProof="0"/>
            </a:br>
            <a:r>
              <a:rPr lang="en-US" noProof="0"/>
              <a:t>core information or strategic statement.</a:t>
            </a:r>
          </a:p>
        </p:txBody>
      </p:sp>
    </p:spTree>
    <p:extLst>
      <p:ext uri="{BB962C8B-B14F-4D97-AF65-F5344CB8AC3E}">
        <p14:creationId xmlns:p14="http://schemas.microsoft.com/office/powerpoint/2010/main" val="104497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6" name="Textplatzhalter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14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2" name="Foliennummernplatzhalter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3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title, 1 table and diagramm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1207" y="1557794"/>
            <a:ext cx="11088000" cy="4248000"/>
          </a:xfrm>
          <a:prstGeom prst="rect">
            <a:avLst/>
          </a:prstGeom>
        </p:spPr>
        <p:txBody>
          <a:bodyPr vert="horz" lIns="0" tIns="72000" rIns="0" bIns="72000" rtlCol="0" anchor="ctr">
            <a:noAutofit/>
          </a:bodyPr>
          <a:lstStyle>
            <a:lvl1pPr marL="0" marR="0" indent="0" algn="ctr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lang="de-DE" dirty="0" smtClean="0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59352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19244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marL="269919" marR="0" lvl="0" indent="-269919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/>
              <a:t>Click to insert diagram, </a:t>
            </a:r>
            <a:r>
              <a:rPr lang="en-US" noProof="0" err="1"/>
              <a:t>smartart</a:t>
            </a:r>
            <a:r>
              <a:rPr lang="en-US" noProof="0"/>
              <a:t> or table.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8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1207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37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f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37513" y="1557794"/>
            <a:ext cx="3600000" cy="4247693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 algn="ctr">
              <a:buNone/>
              <a:defRPr lang="de-DE" dirty="0"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1207" y="1557794"/>
            <a:ext cx="7344000" cy="432000"/>
          </a:xfrm>
          <a:solidFill>
            <a:schemeClr val="accent1"/>
          </a:solidFill>
        </p:spPr>
        <p:txBody>
          <a:bodyPr/>
          <a:lstStyle>
            <a:lvl1pPr marL="1800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Auszeichnung</a:t>
            </a:r>
          </a:p>
        </p:txBody>
      </p:sp>
      <p:sp>
        <p:nvSpPr>
          <p:cNvPr id="8" name="Textplatzhalter 1"/>
          <p:cNvSpPr>
            <a:spLocks noGrp="1"/>
          </p:cNvSpPr>
          <p:nvPr>
            <p:ph idx="1" hasCustomPrompt="1"/>
          </p:nvPr>
        </p:nvSpPr>
        <p:spPr bwMode="gray">
          <a:xfrm>
            <a:off x="551207" y="1557794"/>
            <a:ext cx="7056000" cy="4248000"/>
          </a:xfrm>
          <a:prstGeom prst="rect">
            <a:avLst/>
          </a:prstGeom>
        </p:spPr>
        <p:txBody>
          <a:bodyPr vert="horz" lIns="72000" tIns="72000" rIns="0" bIns="72000" rtlCol="0">
            <a:noAutofit/>
          </a:bodyPr>
          <a:lstStyle>
            <a:lvl1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 baseline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marL="270000" marR="0" lvl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/>
              <a:t>Please insert the name of Chapter 1 …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4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Agenda</a:t>
            </a:r>
          </a:p>
        </p:txBody>
      </p:sp>
      <p:sp>
        <p:nvSpPr>
          <p:cNvPr id="11" name="Textplatzhalter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1207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marL="0" lvl="0" indent="0">
              <a:buNone/>
            </a:pPr>
            <a:r>
              <a:rPr lang="en-US" noProof="0"/>
              <a:t>Please insert the topic of the presentation</a:t>
            </a:r>
          </a:p>
        </p:txBody>
      </p:sp>
      <p:sp>
        <p:nvSpPr>
          <p:cNvPr id="12" name="Fußzeilenplatzhalter"/>
          <p:cNvSpPr>
            <a:spLocks noGrp="1"/>
          </p:cNvSpPr>
          <p:nvPr>
            <p:ph type="ftr" sz="quarter" idx="3"/>
          </p:nvPr>
        </p:nvSpPr>
        <p:spPr bwMode="gray">
          <a:xfrm>
            <a:off x="864000" y="6092825"/>
            <a:ext cx="7164000" cy="359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13" name="Foliennummernplatzhalter"/>
          <p:cNvSpPr>
            <a:spLocks noGrp="1"/>
          </p:cNvSpPr>
          <p:nvPr>
            <p:ph type="sldNum" sz="quarter" idx="4"/>
          </p:nvPr>
        </p:nvSpPr>
        <p:spPr bwMode="gray">
          <a:xfrm>
            <a:off x="549273" y="6092825"/>
            <a:ext cx="252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noProof="0" smtClean="0"/>
              <a:pPr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6373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1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1" y="5805489"/>
            <a:ext cx="7488250" cy="216445"/>
          </a:xfrm>
        </p:spPr>
        <p:txBody>
          <a:bodyPr tIns="36000" bIns="36000"/>
          <a:lstStyle>
            <a:lvl1pPr marL="0" indent="0" algn="l">
              <a:spcBef>
                <a:spcPts val="0"/>
              </a:spcBef>
              <a:buNone/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1" y="1558801"/>
            <a:ext cx="11088000" cy="4248000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664" indent="-285664" algn="ctr">
              <a:buNone/>
              <a:defRPr lang="de-DE" dirty="0"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46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1-1 columns benef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6167207" y="1558801"/>
            <a:ext cx="5472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69919" indent="-269919" defTabSz="914126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5pPr>
            <a:lvl6pPr marL="2159352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6pPr>
            <a:lvl7pPr marL="2519244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7pPr>
          </a:lstStyle>
          <a:p>
            <a:pPr lvl="0"/>
            <a:r>
              <a:rPr lang="en-US" noProof="0"/>
              <a:t>Click to insert benefit.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59352" lvl="5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19244" lvl="6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1"/>
            <a:ext cx="5472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69919" indent="-285664">
              <a:buSzPct val="130000"/>
              <a:buFontTx/>
              <a:buBlip>
                <a:blip r:embed="rId2"/>
              </a:buBlip>
              <a:defRPr baseline="0">
                <a:solidFill>
                  <a:schemeClr val="tx1"/>
                </a:solidFill>
              </a:defRPr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>
                <a:solidFill>
                  <a:schemeClr val="tx1"/>
                </a:solidFill>
              </a:defRPr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>
                <a:solidFill>
                  <a:schemeClr val="tx1"/>
                </a:solidFill>
              </a:defRPr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>
                <a:solidFill>
                  <a:schemeClr val="tx1"/>
                </a:solidFill>
              </a:defRPr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>
                <a:solidFill>
                  <a:schemeClr val="tx1"/>
                </a:solidFill>
              </a:defRPr>
            </a:lvl5pPr>
            <a:lvl6pPr marL="2159352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>
                <a:solidFill>
                  <a:schemeClr val="tx1"/>
                </a:solidFill>
              </a:defRPr>
            </a:lvl6pPr>
            <a:lvl7pPr marL="2519244" marR="0" indent="-269919" algn="l" defTabSz="914126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tabLst/>
              <a:defRPr>
                <a:solidFill>
                  <a:schemeClr val="tx1"/>
                </a:solidFill>
              </a:defRPr>
            </a:lvl7pPr>
            <a:lvl8pPr marL="2879136" indent="0">
              <a:buNone/>
              <a:defRPr/>
            </a:lvl8pPr>
          </a:lstStyle>
          <a:p>
            <a:pPr lvl="0"/>
            <a:r>
              <a:rPr lang="en-US" noProof="0"/>
              <a:t>Click to insert benefit.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59352" lvl="5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19244" lvl="6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1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1-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6167207" y="1558801"/>
            <a:ext cx="5472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69919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  <a:lvl6pPr marL="2159352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19244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marL="269919" lvl="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59352" lvl="5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19244" lvl="6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1"/>
            <a:ext cx="5472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69919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  <a:lvl6pPr marL="2159352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19244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marL="269919" lvl="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59352" lvl="5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19244" lvl="6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509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title, 1-1-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4"/>
          <p:cNvSpPr>
            <a:spLocks noGrp="1"/>
          </p:cNvSpPr>
          <p:nvPr>
            <p:ph idx="15" hasCustomPrompt="1"/>
          </p:nvPr>
        </p:nvSpPr>
        <p:spPr bwMode="gray">
          <a:xfrm>
            <a:off x="8039207" y="1558801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59352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19244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59352" lvl="5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19244" lvl="6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4295005" y="1558801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59352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19244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59352" lvl="5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19244" lvl="6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1" y="1558801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59352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19244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59352" lvl="5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19244" lvl="6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339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1-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4295207" y="1557794"/>
            <a:ext cx="7344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  <a:lvl6pPr marL="2159352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19244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59352" lvl="5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19244" lvl="6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1208" y="1557794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  <a:lvl6pPr marL="2159352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19244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59352" lvl="5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19244" lvl="6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1207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87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2-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8039207" y="1558801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59352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19244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59352" lvl="5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19244" lvl="6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1"/>
            <a:ext cx="7344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59352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19244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59352" lvl="5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19244" lvl="6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207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1 small 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2"/>
          <p:cNvSpPr>
            <a:spLocks noGrp="1"/>
          </p:cNvSpPr>
          <p:nvPr>
            <p:ph idx="15" hasCustomPrompt="1"/>
          </p:nvPr>
        </p:nvSpPr>
        <p:spPr bwMode="gray">
          <a:xfrm>
            <a:off x="4295207" y="1558801"/>
            <a:ext cx="7344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59352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19244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59352" lvl="5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19244" lvl="6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9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1" y="1558801"/>
            <a:ext cx="3600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4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1 big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2"/>
          <p:cNvSpPr>
            <a:spLocks noGrp="1"/>
          </p:cNvSpPr>
          <p:nvPr>
            <p:ph idx="15" hasCustomPrompt="1"/>
          </p:nvPr>
        </p:nvSpPr>
        <p:spPr bwMode="gray">
          <a:xfrm>
            <a:off x="8039207" y="1558801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59352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19244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59352" lvl="5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19244" lvl="6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9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1"/>
            <a:ext cx="7344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688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_2 1 big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294800" y="1558801"/>
            <a:ext cx="7344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5" hasCustomPrompt="1"/>
          </p:nvPr>
        </p:nvSpPr>
        <p:spPr bwMode="gray">
          <a:xfrm>
            <a:off x="550801" y="1558801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59352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19244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59352" lvl="5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19244" lvl="6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6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212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2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3"/>
          <p:cNvSpPr>
            <a:spLocks noGrp="1"/>
          </p:cNvSpPr>
          <p:nvPr>
            <p:ph idx="22" hasCustomPrompt="1"/>
          </p:nvPr>
        </p:nvSpPr>
        <p:spPr bwMode="gray">
          <a:xfrm>
            <a:off x="4295207" y="3753794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>
              <a:defRPr lang="de-DE" dirty="0" smtClean="0"/>
            </a:lvl6pPr>
            <a:lvl7pPr>
              <a:defRPr lang="de-DE" dirty="0" smtClean="0"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0801" y="3754296"/>
            <a:ext cx="3600000" cy="2051497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664" indent="-285664">
              <a:buNone/>
              <a:defRPr lang="de-DE" dirty="0"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idx="21" hasCustomPrompt="1"/>
          </p:nvPr>
        </p:nvSpPr>
        <p:spPr bwMode="gray">
          <a:xfrm>
            <a:off x="4295207" y="1558800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>
              <a:defRPr lang="de-DE" dirty="0" smtClean="0"/>
            </a:lvl6pPr>
            <a:lvl7pPr>
              <a:defRPr lang="de-DE" dirty="0" smtClean="0"/>
            </a:lvl7pPr>
          </a:lstStyle>
          <a:p>
            <a:pPr lvl="0"/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1" y="1558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664" indent="-285664">
              <a:buNone/>
              <a:defRPr lang="de-DE" dirty="0"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2" name="Textplatzhalter 1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51207" y="468000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90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1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207" y="1557794"/>
            <a:ext cx="7344000" cy="4248000"/>
          </a:xfrm>
          <a:noFill/>
          <a:ln>
            <a:noFill/>
          </a:ln>
        </p:spPr>
        <p:txBody>
          <a:bodyPr vert="horz" lIns="0" tIns="72000" rIns="0" bIns="72000" rtlCol="0">
            <a:noAutofit/>
          </a:bodyPr>
          <a:lstStyle>
            <a:lvl1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 lang="de-DE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marL="270000" marR="0" lvl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/>
              <a:t>Click to insert text. For further chart layouts, please refer to Layout.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8" name="Textplatzhalter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1207" y="467175"/>
            <a:ext cx="11088000" cy="432000"/>
          </a:xfrm>
          <a:noFill/>
        </p:spPr>
        <p:txBody>
          <a:bodyPr tIns="0" bIns="0" anchor="ctr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en-US" noProof="0"/>
              <a:t>Please insert the name of the chapter</a:t>
            </a:r>
          </a:p>
        </p:txBody>
      </p:sp>
      <p:sp>
        <p:nvSpPr>
          <p:cNvPr id="7" name="Fußzeilenplatzhalter"/>
          <p:cNvSpPr>
            <a:spLocks noGrp="1"/>
          </p:cNvSpPr>
          <p:nvPr>
            <p:ph type="ftr" sz="quarter" idx="3"/>
          </p:nvPr>
        </p:nvSpPr>
        <p:spPr bwMode="gray">
          <a:xfrm>
            <a:off x="864000" y="6092825"/>
            <a:ext cx="7164000" cy="359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9" name="Foliennummernplatzhalter"/>
          <p:cNvSpPr>
            <a:spLocks noGrp="1"/>
          </p:cNvSpPr>
          <p:nvPr>
            <p:ph type="sldNum" sz="quarter" idx="4"/>
          </p:nvPr>
        </p:nvSpPr>
        <p:spPr bwMode="gray">
          <a:xfrm>
            <a:off x="549273" y="6092825"/>
            <a:ext cx="252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noProof="0" smtClean="0"/>
              <a:pPr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8122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title, 1-1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enplatzhalter"/>
          <p:cNvSpPr>
            <a:spLocks noGrp="1"/>
          </p:cNvSpPr>
          <p:nvPr>
            <p:ph type="media" sz="quarter" idx="10" hasCustomPrompt="1"/>
          </p:nvPr>
        </p:nvSpPr>
        <p:spPr bwMode="gray">
          <a:xfrm>
            <a:off x="1" y="0"/>
            <a:ext cx="12190413" cy="6859588"/>
          </a:xfrm>
        </p:spPr>
        <p:txBody>
          <a:bodyPr lIns="540000" tIns="540000" rIns="540000" bIns="540000" anchor="ctr" anchorCtr="1"/>
          <a:lstStyle>
            <a:lvl1pPr marL="17994" indent="0">
              <a:buNone/>
              <a:defRPr/>
            </a:lvl1pPr>
          </a:lstStyle>
          <a:p>
            <a:r>
              <a:rPr lang="en-US" noProof="0"/>
              <a:t>Add </a:t>
            </a:r>
            <a:r>
              <a:rPr lang="en-US" noProof="0" err="1"/>
              <a:t>MediaClip</a:t>
            </a:r>
            <a:r>
              <a:rPr lang="en-US" noProof="0"/>
              <a:t> by clicking on symbol.</a:t>
            </a:r>
          </a:p>
        </p:txBody>
      </p:sp>
    </p:spTree>
    <p:extLst>
      <p:ext uri="{BB962C8B-B14F-4D97-AF65-F5344CB8AC3E}">
        <p14:creationId xmlns:p14="http://schemas.microsoft.com/office/powerpoint/2010/main" val="278870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1" y="4473794"/>
            <a:ext cx="11088000" cy="133200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Tx/>
              <a:buNone/>
              <a:defRPr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1" y="0"/>
            <a:ext cx="12189600" cy="43272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2" name="Foliennummernplatzhalter"/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950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3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038800" y="3753795"/>
            <a:ext cx="3600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spcBef>
                <a:spcPts val="1000"/>
              </a:spcBef>
              <a:buFontTx/>
              <a:buNone/>
              <a:defRPr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94801" y="3753795"/>
            <a:ext cx="3600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spcBef>
                <a:spcPts val="1000"/>
              </a:spcBef>
              <a:buFontTx/>
              <a:buNone/>
              <a:defRPr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1" y="3753795"/>
            <a:ext cx="3600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spcBef>
                <a:spcPts val="1000"/>
              </a:spcBef>
              <a:buFontTx/>
              <a:buNone/>
              <a:defRPr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38800" y="1558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94801" y="1558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1" y="1558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3" name="Textplatzhalter 1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469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4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5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975207" y="3753795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167073" y="3753795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358936" y="3753795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1" y="3753795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975207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2" name="Bildplatzhalter 3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167073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358936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1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9" name="Textplatzhalter 1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75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10 pic + disc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platzhalter 11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9533207" y="544579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description</a:t>
            </a:r>
            <a:r>
              <a:rPr lang="de-DE" noProof="0"/>
              <a:t> </a:t>
            </a:r>
            <a:r>
              <a:rPr lang="de-DE" noProof="0" err="1"/>
              <a:t>for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23" name="Textplatzhalter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7287606" y="544579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description</a:t>
            </a:r>
            <a:r>
              <a:rPr lang="de-DE" noProof="0"/>
              <a:t> </a:t>
            </a:r>
            <a:r>
              <a:rPr lang="de-DE" noProof="0" err="1"/>
              <a:t>for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22" name="Textplatzhalter 9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5042004" y="544579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description</a:t>
            </a:r>
            <a:r>
              <a:rPr lang="de-DE" noProof="0"/>
              <a:t> </a:t>
            </a:r>
            <a:r>
              <a:rPr lang="de-DE" noProof="0" err="1"/>
              <a:t>for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21" name="Textplatzhalter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2796402" y="544579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description</a:t>
            </a:r>
            <a:r>
              <a:rPr lang="de-DE" noProof="0"/>
              <a:t> </a:t>
            </a:r>
            <a:r>
              <a:rPr lang="de-DE" noProof="0" err="1"/>
              <a:t>for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550800" y="544579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description</a:t>
            </a:r>
            <a:r>
              <a:rPr lang="de-DE" noProof="0"/>
              <a:t> </a:t>
            </a:r>
            <a:r>
              <a:rPr lang="de-DE" noProof="0" err="1"/>
              <a:t>for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19" name="Textplatzhalter 6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9533207" y="324981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description</a:t>
            </a:r>
            <a:r>
              <a:rPr lang="de-DE" noProof="0"/>
              <a:t> </a:t>
            </a:r>
            <a:r>
              <a:rPr lang="de-DE" noProof="0" err="1"/>
              <a:t>for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18" name="Textplatzhalter 5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7287606" y="324981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description</a:t>
            </a:r>
            <a:r>
              <a:rPr lang="de-DE" noProof="0"/>
              <a:t> </a:t>
            </a:r>
            <a:r>
              <a:rPr lang="de-DE" noProof="0" err="1"/>
              <a:t>for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042004" y="324981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description</a:t>
            </a:r>
            <a:r>
              <a:rPr lang="de-DE" noProof="0"/>
              <a:t> </a:t>
            </a:r>
            <a:r>
              <a:rPr lang="de-DE" noProof="0" err="1"/>
              <a:t>for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96402" y="324981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description</a:t>
            </a:r>
            <a:r>
              <a:rPr lang="de-DE" noProof="0"/>
              <a:t> </a:t>
            </a:r>
            <a:r>
              <a:rPr lang="de-DE" noProof="0" err="1"/>
              <a:t>for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0" y="324981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description</a:t>
            </a:r>
            <a:r>
              <a:rPr lang="de-DE" noProof="0"/>
              <a:t> </a:t>
            </a:r>
            <a:r>
              <a:rPr lang="de-DE" noProof="0" err="1"/>
              <a:t>for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29" name="Bildplatzhalter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9533207" y="3754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28" name="Bildplatzhalter 9"/>
          <p:cNvSpPr>
            <a:spLocks noGrp="1"/>
          </p:cNvSpPr>
          <p:nvPr>
            <p:ph type="pic" sz="quarter" idx="39" hasCustomPrompt="1"/>
          </p:nvPr>
        </p:nvSpPr>
        <p:spPr bwMode="gray">
          <a:xfrm>
            <a:off x="7287606" y="3754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27" name="Bildplatzhalter 8"/>
          <p:cNvSpPr>
            <a:spLocks noGrp="1"/>
          </p:cNvSpPr>
          <p:nvPr>
            <p:ph type="pic" sz="quarter" idx="38" hasCustomPrompt="1"/>
          </p:nvPr>
        </p:nvSpPr>
        <p:spPr bwMode="gray">
          <a:xfrm>
            <a:off x="5042004" y="3754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26" name="Bildplatzhalter 7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2796402" y="3754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25" name="Bildplatzhalter 6"/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550800" y="3754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12" name="Bildplatzhalter 5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9533207" y="1558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7287606" y="1558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5042004" y="1558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2796402" y="1558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7" name="Bildplatzhalter 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0800" y="1558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marR="0" indent="0" algn="ctr" defTabSz="10881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topic</a:t>
            </a:r>
            <a:r>
              <a:rPr lang="de-DE" noProof="0"/>
              <a:t> </a:t>
            </a:r>
            <a:r>
              <a:rPr lang="de-DE" noProof="0" err="1"/>
              <a:t>of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slide</a:t>
            </a:r>
            <a:endParaRPr lang="de-DE" noProof="0"/>
          </a:p>
        </p:txBody>
      </p:sp>
      <p:sp>
        <p:nvSpPr>
          <p:cNvPr id="31" name="Textplatzhalter 1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 err="1"/>
              <a:t>Please</a:t>
            </a:r>
            <a:r>
              <a:rPr lang="de-DE" noProof="0"/>
              <a:t> </a:t>
            </a:r>
            <a:r>
              <a:rPr lang="de-DE" noProof="0" err="1"/>
              <a:t>insert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name</a:t>
            </a:r>
            <a:r>
              <a:rPr lang="de-DE" noProof="0"/>
              <a:t> </a:t>
            </a:r>
            <a:r>
              <a:rPr lang="de-DE" noProof="0" err="1"/>
              <a:t>of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chapter</a:t>
            </a:r>
            <a:endParaRPr lang="de-DE" noProof="0"/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42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61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8 pic + disc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platzhalter 9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975207" y="5446801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24" name="Textplatzhalter 8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6167073" y="5446801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358936" y="5446801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22" name="Textplatzhalter 6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801" y="5446801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75207" y="3250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167073" y="3250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358936" y="3250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50801" y="3250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31" name="Bildplatzhalter 8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8975207" y="3754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33" name="Bildplatzhalter 7"/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6167073" y="3754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32" name="Bildplatzhalter 6"/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3358936" y="3754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30" name="Bildplatzhalter 5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550801" y="3754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975207" y="1558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2" name="Bildplatzhalter 3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167073" y="1558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358936" y="1558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1" y="1558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27" name="Textplatzhalter 1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4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337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6 pic + disc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platzhalter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038800" y="5446801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24" name="Textplatzhalter 6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294801" y="5446801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22" name="Textplatzhalter 5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801" y="5446801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038800" y="3250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294801" y="3250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50801" y="3250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description for the picture.</a:t>
            </a:r>
          </a:p>
        </p:txBody>
      </p:sp>
      <p:sp>
        <p:nvSpPr>
          <p:cNvPr id="31" name="Bildplatzhalter 6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8038800" y="3754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33" name="Bildplatzhalter 5"/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4294801" y="3754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30" name="Bildplatzhalter 4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550801" y="3754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38800" y="1558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94801" y="1558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1" y="1558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23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884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4 pic + text,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5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975207" y="3753795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167073" y="3753795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358936" y="3753795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0801" y="3753795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8975207" y="1558800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167073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358936" y="1558800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219" indent="0">
              <a:buFontTx/>
              <a:buNone/>
              <a:defRPr/>
            </a:lvl2pPr>
            <a:lvl3pPr marL="1108294" indent="0">
              <a:buFontTx/>
              <a:buNone/>
              <a:defRPr/>
            </a:lvl3pPr>
            <a:lvl4pPr marL="1652382" indent="0">
              <a:buFontTx/>
              <a:buNone/>
              <a:defRPr/>
            </a:lvl4pPr>
            <a:lvl5pPr marL="1924427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1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9" name="Textplatzhalter 1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046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title, 4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5"/>
          <p:cNvSpPr>
            <a:spLocks noGrp="1"/>
          </p:cNvSpPr>
          <p:nvPr>
            <p:ph idx="16" hasCustomPrompt="1"/>
          </p:nvPr>
        </p:nvSpPr>
        <p:spPr bwMode="gray">
          <a:xfrm>
            <a:off x="6166800" y="3753795"/>
            <a:ext cx="5472000" cy="20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lIns="252000" tIns="252000" rIns="252000" bIns="252000" rtlCol="0">
            <a:noAutofit/>
          </a:bodyPr>
          <a:lstStyle>
            <a:lvl1pPr>
              <a:defRPr lang="de-DE" dirty="0" smtClean="0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</a:lstStyle>
          <a:p>
            <a:pPr lvl="0"/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idx="15" hasCustomPrompt="1"/>
          </p:nvPr>
        </p:nvSpPr>
        <p:spPr bwMode="gray">
          <a:xfrm>
            <a:off x="550800" y="3753795"/>
            <a:ext cx="5472000" cy="20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lIns="252000" tIns="252000" rIns="252000" bIns="252000" rtlCol="0">
            <a:noAutofit/>
          </a:bodyPr>
          <a:lstStyle>
            <a:lvl1pPr>
              <a:defRPr lang="de-DE" dirty="0" smtClean="0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</a:lstStyle>
          <a:p>
            <a:pPr lvl="0"/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</p:txBody>
      </p:sp>
      <p:sp>
        <p:nvSpPr>
          <p:cNvPr id="9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6166800" y="1558800"/>
            <a:ext cx="5472000" cy="20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lIns="252000" tIns="252000" rIns="252000" bIns="252000" rtlCol="0">
            <a:noAutofit/>
          </a:bodyPr>
          <a:lstStyle>
            <a:lvl1pPr>
              <a:defRPr lang="de-DE" dirty="0" smtClean="0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</a:lstStyle>
          <a:p>
            <a:pPr lvl="0"/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</p:txBody>
      </p:sp>
      <p:sp>
        <p:nvSpPr>
          <p:cNvPr id="8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5472000" cy="20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252000" tIns="252000" rIns="252000" bIns="252000" rtlCol="0">
            <a:noAutofit/>
          </a:bodyPr>
          <a:lstStyle>
            <a:lvl1pPr>
              <a:defRPr lang="de-DE" dirty="0" smtClean="0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3" name="Textplatzhalter 1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547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pic + 6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38800" y="1558801"/>
            <a:ext cx="3600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294801" y="4485272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20" name="Textplatzhalter 6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50801" y="4485272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4294801" y="3022036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50801" y="3022036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294801" y="1558800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801" y="1558800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4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1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70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_2 1 small 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39207" y="1558800"/>
            <a:ext cx="3600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5" hasCustomPrompt="1"/>
          </p:nvPr>
        </p:nvSpPr>
        <p:spPr bwMode="gray">
          <a:xfrm>
            <a:off x="550800" y="1558800"/>
            <a:ext cx="7344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 lang="de-DE" baseline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marL="270000" marR="0" lvl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/>
              <a:t>Click to insert text. For further chart layouts, please refer to Layout.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38962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pic + 8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38800" y="1558801"/>
            <a:ext cx="3600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294801" y="4852473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9" name="Textplatzhalter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550801" y="4852473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8" name="Textplatzhalter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294801" y="3754581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/>
              <a:t>Click to insert text.</a:t>
            </a:r>
          </a:p>
        </p:txBody>
      </p:sp>
      <p:sp>
        <p:nvSpPr>
          <p:cNvPr id="37" name="Textplatzhalter 6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50801" y="3754581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6" name="Textplatzhalter 5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4294801" y="265669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50801" y="265669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4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294801" y="155880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801" y="155880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6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715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 8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platzhalter 9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8975207" y="3754801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6" name="Textplatzhalter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6167073" y="3754801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5" name="Textplatzhalter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3358936" y="3754801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4" name="Textplatzhalter 6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50801" y="3754801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3" name="Textplatzhalter 5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975207" y="1558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2" name="Textplatzhalter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6167073" y="1558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1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358936" y="1558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30" name="Textplatzhalter 2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801" y="1558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5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495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 text + 3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5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8039207" y="3754801"/>
            <a:ext cx="3600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295207" y="3754801"/>
            <a:ext cx="3600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50801" y="3754801"/>
            <a:ext cx="3600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insert text.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1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00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 text + 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39207" y="3754801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95207" y="3754801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1" y="3754801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1978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79676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39568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  <a:lvl5pPr marL="179946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en-US" noProof="0"/>
              <a:t>Click to insert text.</a:t>
            </a:r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1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slide</a:t>
            </a:r>
          </a:p>
        </p:txBody>
      </p:sp>
      <p:sp>
        <p:nvSpPr>
          <p:cNvPr id="13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1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126"/>
            <a:fld id="{A7E14F4A-AFC2-4561-ABA6-CE2C50D3EED6}" type="slidenum">
              <a:rPr lang="de-DE" smtClean="0"/>
              <a:pPr defTabSz="914126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44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15 for ke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6" hasCustomPrompt="1"/>
          </p:nvPr>
        </p:nvSpPr>
        <p:spPr>
          <a:xfrm>
            <a:off x="3686865" y="1797235"/>
            <a:ext cx="4799375" cy="360083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Please insert main picture</a:t>
            </a:r>
          </a:p>
        </p:txBody>
      </p:sp>
      <p:sp>
        <p:nvSpPr>
          <p:cNvPr id="37" name="Bildplatzhalter 6"/>
          <p:cNvSpPr>
            <a:spLocks noGrp="1"/>
          </p:cNvSpPr>
          <p:nvPr>
            <p:ph type="pic" sz="quarter" idx="18" hasCustomPrompt="1"/>
          </p:nvPr>
        </p:nvSpPr>
        <p:spPr>
          <a:xfrm>
            <a:off x="714472" y="3333762"/>
            <a:ext cx="1996540" cy="143966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Please insert a picture</a:t>
            </a:r>
          </a:p>
        </p:txBody>
      </p:sp>
      <p:sp>
        <p:nvSpPr>
          <p:cNvPr id="39" name="Bildplatzhalter 6"/>
          <p:cNvSpPr>
            <a:spLocks noGrp="1"/>
          </p:cNvSpPr>
          <p:nvPr>
            <p:ph type="pic" sz="quarter" idx="20" hasCustomPrompt="1"/>
          </p:nvPr>
        </p:nvSpPr>
        <p:spPr>
          <a:xfrm>
            <a:off x="9474301" y="3429794"/>
            <a:ext cx="1996540" cy="143966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Please insert a picture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0" name="Textplatzhalt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19575" y="453073"/>
            <a:ext cx="10750490" cy="4318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400" baseline="0"/>
            </a:lvl1pPr>
            <a:lvl2pPr marL="473944" indent="0">
              <a:buNone/>
              <a:defRPr/>
            </a:lvl2pPr>
            <a:lvl3pPr marL="947887" indent="0">
              <a:buNone/>
              <a:defRPr/>
            </a:lvl3pPr>
            <a:lvl4pPr marL="1434526" indent="0">
              <a:buNone/>
              <a:defRPr/>
            </a:lvl4pPr>
            <a:lvl5pPr marL="1916932" indent="0">
              <a:buNone/>
              <a:defRPr/>
            </a:lvl5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 noProof="0"/>
              <a:t>PoE | Market Trends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B61BB89-C0CC-48B6-B74D-7CAD5C40D96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46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17 start Wil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>
            <a:extLst>
              <a:ext uri="{FF2B5EF4-FFF2-40B4-BE49-F238E27FC236}">
                <a16:creationId xmlns:a16="http://schemas.microsoft.com/office/drawing/2014/main" id="{4C0EF808-4FC7-441F-9381-B143F4C6A6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429493" y="6120000"/>
            <a:ext cx="3760921" cy="438876"/>
          </a:xfrm>
          <a:prstGeom prst="rect">
            <a:avLst/>
          </a:prstGeom>
        </p:spPr>
      </p:pic>
      <p:pic>
        <p:nvPicPr>
          <p:cNvPr id="3" name="Bild 1">
            <a:extLst>
              <a:ext uri="{FF2B5EF4-FFF2-40B4-BE49-F238E27FC236}">
                <a16:creationId xmlns:a16="http://schemas.microsoft.com/office/drawing/2014/main" id="{230BC5C9-617F-43CE-84C5-BDBC5098A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" t="1662" r="-13" b="1639"/>
          <a:stretch/>
        </p:blipFill>
        <p:spPr bwMode="gray">
          <a:xfrm>
            <a:off x="2" y="0"/>
            <a:ext cx="6095207" cy="6859588"/>
          </a:xfrm>
          <a:prstGeom prst="rect">
            <a:avLst/>
          </a:prstGeom>
        </p:spPr>
      </p:pic>
      <p:sp>
        <p:nvSpPr>
          <p:cNvPr id="5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6095207" y="2815772"/>
            <a:ext cx="5542069" cy="1235077"/>
          </a:xfrm>
        </p:spPr>
        <p:txBody>
          <a:bodyPr lIns="720000"/>
          <a:lstStyle>
            <a:lvl1pPr>
              <a:defRPr>
                <a:latin typeface="+mj-lt"/>
              </a:defRPr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topic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presentation</a:t>
            </a:r>
            <a:endParaRPr lang="de-DE" noProof="0" dirty="0"/>
          </a:p>
        </p:txBody>
      </p:sp>
      <p:sp>
        <p:nvSpPr>
          <p:cNvPr id="9" name="Text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" y="6109677"/>
            <a:ext cx="6095207" cy="355600"/>
          </a:xfrm>
          <a:solidFill>
            <a:schemeClr val="bg1"/>
          </a:solidFill>
        </p:spPr>
        <p:txBody>
          <a:bodyPr lIns="540000" rIns="9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5pPr marL="1529439" indent="0">
              <a:buNone/>
              <a:defRPr/>
            </a:lvl5pPr>
          </a:lstStyle>
          <a:p>
            <a:r>
              <a:rPr lang="en-US" dirty="0"/>
              <a:t>Name of the Speaker / Division / Date</a:t>
            </a:r>
            <a:endParaRPr lang="de-DE" dirty="0"/>
          </a:p>
        </p:txBody>
      </p:sp>
      <p:pic>
        <p:nvPicPr>
          <p:cNvPr id="10" name="Bild 2">
            <a:extLst>
              <a:ext uri="{FF2B5EF4-FFF2-40B4-BE49-F238E27FC236}">
                <a16:creationId xmlns:a16="http://schemas.microsoft.com/office/drawing/2014/main" id="{14DFC257-C23A-445E-A27A-B6B815FCE292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6180987" y="1597860"/>
            <a:ext cx="4727890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15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9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42" Type="http://schemas.openxmlformats.org/officeDocument/2006/relationships/slideLayout" Target="../slideLayouts/slideLayout95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94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40" Type="http://schemas.openxmlformats.org/officeDocument/2006/relationships/slideLayout" Target="../slideLayouts/slideLayout93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429492" y="6120000"/>
            <a:ext cx="3760921" cy="438876"/>
          </a:xfrm>
          <a:prstGeom prst="rect">
            <a:avLst/>
          </a:prstGeom>
        </p:spPr>
      </p:pic>
      <p:grpSp>
        <p:nvGrpSpPr>
          <p:cNvPr id="47" name="Vermaßung"/>
          <p:cNvGrpSpPr/>
          <p:nvPr/>
        </p:nvGrpSpPr>
        <p:grpSpPr bwMode="gray">
          <a:xfrm>
            <a:off x="-345996" y="-294916"/>
            <a:ext cx="12338928" cy="7453932"/>
            <a:chOff x="-345996" y="-294916"/>
            <a:chExt cx="12338928" cy="7453932"/>
          </a:xfrm>
        </p:grpSpPr>
        <p:cxnSp>
          <p:nvCxnSpPr>
            <p:cNvPr id="41" name="Gerade Verbindung 40"/>
            <p:cNvCxnSpPr/>
            <p:nvPr/>
          </p:nvCxnSpPr>
          <p:spPr bwMode="gray">
            <a:xfrm flipV="1">
              <a:off x="4289180" y="686734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/>
          </p:nvCxnSpPr>
          <p:spPr bwMode="gray">
            <a:xfrm flipV="1">
              <a:off x="6163700" y="686734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/>
          </p:nvCxnSpPr>
          <p:spPr bwMode="gray">
            <a:xfrm flipV="1">
              <a:off x="8034409" y="686734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4" name="Textfeld 39"/>
            <p:cNvSpPr txBox="1"/>
            <p:nvPr/>
          </p:nvSpPr>
          <p:spPr bwMode="gray">
            <a:xfrm>
              <a:off x="4277023" y="7015016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5,00</a:t>
              </a:r>
            </a:p>
          </p:txBody>
        </p:sp>
        <p:sp>
          <p:nvSpPr>
            <p:cNvPr id="45" name="Textfeld 39"/>
            <p:cNvSpPr txBox="1"/>
            <p:nvPr/>
          </p:nvSpPr>
          <p:spPr bwMode="gray">
            <a:xfrm>
              <a:off x="6145828" y="7015016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0,20</a:t>
              </a:r>
            </a:p>
          </p:txBody>
        </p:sp>
        <p:sp>
          <p:nvSpPr>
            <p:cNvPr id="46" name="Textfeld 45"/>
            <p:cNvSpPr txBox="1"/>
            <p:nvPr/>
          </p:nvSpPr>
          <p:spPr bwMode="gray">
            <a:xfrm>
              <a:off x="8024157" y="7015016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5,4</a:t>
              </a: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 flipV="1">
              <a:off x="549275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 bwMode="gray">
            <a:xfrm flipV="1">
              <a:off x="11639822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/>
          </p:nvCxnSpPr>
          <p:spPr bwMode="gray">
            <a:xfrm flipV="1">
              <a:off x="4149023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/>
          </p:nvCxnSpPr>
          <p:spPr bwMode="gray">
            <a:xfrm flipV="1">
              <a:off x="6021638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/>
          </p:nvCxnSpPr>
          <p:spPr bwMode="gray">
            <a:xfrm flipV="1">
              <a:off x="7894252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Textfeld 39"/>
            <p:cNvSpPr txBox="1"/>
            <p:nvPr/>
          </p:nvSpPr>
          <p:spPr bwMode="gray">
            <a:xfrm>
              <a:off x="11632932" y="-142267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15,40</a:t>
              </a:r>
            </a:p>
          </p:txBody>
        </p:sp>
        <p:sp>
          <p:nvSpPr>
            <p:cNvPr id="25" name="Textfeld 39"/>
            <p:cNvSpPr txBox="1"/>
            <p:nvPr/>
          </p:nvSpPr>
          <p:spPr bwMode="gray">
            <a:xfrm>
              <a:off x="523081" y="-142267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15,40</a:t>
              </a:r>
            </a:p>
          </p:txBody>
        </p:sp>
        <p:sp>
          <p:nvSpPr>
            <p:cNvPr id="32" name="Textfeld 39"/>
            <p:cNvSpPr txBox="1"/>
            <p:nvPr/>
          </p:nvSpPr>
          <p:spPr bwMode="gray">
            <a:xfrm>
              <a:off x="4136866" y="-147240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5,40</a:t>
              </a:r>
            </a:p>
          </p:txBody>
        </p:sp>
        <p:sp>
          <p:nvSpPr>
            <p:cNvPr id="38" name="Textfeld 39"/>
            <p:cNvSpPr txBox="1"/>
            <p:nvPr/>
          </p:nvSpPr>
          <p:spPr bwMode="gray">
            <a:xfrm>
              <a:off x="6005671" y="-147240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0,20</a:t>
              </a:r>
            </a:p>
          </p:txBody>
        </p:sp>
        <p:sp>
          <p:nvSpPr>
            <p:cNvPr id="40" name="Textfeld 39"/>
            <p:cNvSpPr txBox="1"/>
            <p:nvPr/>
          </p:nvSpPr>
          <p:spPr bwMode="gray">
            <a:xfrm>
              <a:off x="7884000" y="-147240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5,0</a:t>
              </a:r>
            </a:p>
          </p:txBody>
        </p:sp>
        <p:sp>
          <p:nvSpPr>
            <p:cNvPr id="11" name="Textfeld 39"/>
            <p:cNvSpPr txBox="1"/>
            <p:nvPr/>
          </p:nvSpPr>
          <p:spPr bwMode="gray">
            <a:xfrm>
              <a:off x="-343330" y="318823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8,20</a:t>
              </a:r>
            </a:p>
          </p:txBody>
        </p:sp>
        <p:cxnSp>
          <p:nvCxnSpPr>
            <p:cNvPr id="12" name="Gerade Verbindung 11"/>
            <p:cNvCxnSpPr/>
            <p:nvPr/>
          </p:nvCxnSpPr>
          <p:spPr bwMode="gray">
            <a:xfrm rot="5400000" flipV="1">
              <a:off x="-180000" y="33225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Textfeld 39"/>
            <p:cNvSpPr txBox="1"/>
            <p:nvPr/>
          </p:nvSpPr>
          <p:spPr bwMode="gray">
            <a:xfrm>
              <a:off x="-345996" y="751447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7,00</a:t>
              </a:r>
            </a:p>
          </p:txBody>
        </p:sp>
        <p:cxnSp>
          <p:nvCxnSpPr>
            <p:cNvPr id="14" name="Gerade Verbindung 13"/>
            <p:cNvCxnSpPr/>
            <p:nvPr/>
          </p:nvCxnSpPr>
          <p:spPr bwMode="gray">
            <a:xfrm rot="5400000" flipV="1">
              <a:off x="-180000" y="76405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5" name="Textfeld 39"/>
            <p:cNvSpPr txBox="1"/>
            <p:nvPr/>
          </p:nvSpPr>
          <p:spPr bwMode="gray">
            <a:xfrm>
              <a:off x="-345996" y="1363447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5,20</a:t>
              </a:r>
            </a:p>
          </p:txBody>
        </p:sp>
        <p:cxnSp>
          <p:nvCxnSpPr>
            <p:cNvPr id="16" name="Gerade Verbindung 15"/>
            <p:cNvCxnSpPr/>
            <p:nvPr/>
          </p:nvCxnSpPr>
          <p:spPr bwMode="gray">
            <a:xfrm rot="5400000" flipV="1">
              <a:off x="-180000" y="1413794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Textfeld 39"/>
            <p:cNvSpPr txBox="1"/>
            <p:nvPr/>
          </p:nvSpPr>
          <p:spPr bwMode="gray">
            <a:xfrm>
              <a:off x="-345996" y="5662058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6,60</a:t>
              </a:r>
            </a:p>
          </p:txBody>
        </p:sp>
        <p:cxnSp>
          <p:nvCxnSpPr>
            <p:cNvPr id="18" name="Gerade Verbindung 17"/>
            <p:cNvCxnSpPr/>
            <p:nvPr/>
          </p:nvCxnSpPr>
          <p:spPr bwMode="gray">
            <a:xfrm rot="5400000" flipV="1">
              <a:off x="-165996" y="5659273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Textfeld 39"/>
            <p:cNvSpPr txBox="1"/>
            <p:nvPr/>
          </p:nvSpPr>
          <p:spPr bwMode="gray">
            <a:xfrm>
              <a:off x="-345996" y="5934653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7,40</a:t>
              </a:r>
            </a:p>
          </p:txBody>
        </p:sp>
        <p:cxnSp>
          <p:nvCxnSpPr>
            <p:cNvPr id="20" name="Gerade Verbindung 19"/>
            <p:cNvCxnSpPr/>
            <p:nvPr/>
          </p:nvCxnSpPr>
          <p:spPr bwMode="gray">
            <a:xfrm rot="5400000" flipV="1">
              <a:off x="-180000" y="5948825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1" name="Textfeld 39"/>
            <p:cNvSpPr txBox="1"/>
            <p:nvPr/>
          </p:nvSpPr>
          <p:spPr bwMode="gray">
            <a:xfrm>
              <a:off x="-345996" y="6294448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8,40</a:t>
              </a:r>
            </a:p>
          </p:txBody>
        </p:sp>
        <p:cxnSp>
          <p:nvCxnSpPr>
            <p:cNvPr id="22" name="Gerade Verbindung 21"/>
            <p:cNvCxnSpPr/>
            <p:nvPr/>
          </p:nvCxnSpPr>
          <p:spPr bwMode="gray">
            <a:xfrm rot="5400000" flipV="1">
              <a:off x="-180000" y="6309188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8" name="PPT Version"/>
          <p:cNvSpPr txBox="1">
            <a:spLocks noChangeArrowheads="1"/>
          </p:cNvSpPr>
          <p:nvPr/>
        </p:nvSpPr>
        <p:spPr bwMode="gray">
          <a:xfrm>
            <a:off x="12221857" y="6132637"/>
            <a:ext cx="720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0" rIns="36000" bIns="0">
            <a:noAutofit/>
          </a:bodyPr>
          <a:lstStyle/>
          <a:p>
            <a:r>
              <a:rPr lang="de-DE" sz="1300">
                <a:solidFill>
                  <a:schemeClr val="tx1"/>
                </a:solidFill>
                <a:latin typeface="Arial" panose="020B0604020202020204" pitchFamily="34" charset="0"/>
              </a:rPr>
              <a:t>P16b -en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 bwMode="gray">
          <a:xfrm>
            <a:off x="549275" y="907200"/>
            <a:ext cx="11087999" cy="64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Please insert the topic of the slide</a:t>
            </a:r>
          </a:p>
        </p:txBody>
      </p:sp>
      <p:sp>
        <p:nvSpPr>
          <p:cNvPr id="3" name="Textbox"/>
          <p:cNvSpPr>
            <a:spLocks noGrp="1"/>
          </p:cNvSpPr>
          <p:nvPr>
            <p:ph type="body" idx="1"/>
          </p:nvPr>
        </p:nvSpPr>
        <p:spPr bwMode="gray">
          <a:xfrm>
            <a:off x="551207" y="1557794"/>
            <a:ext cx="11088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/>
          <a:p>
            <a:pPr marL="270000" lvl="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/>
              <a:t>Click to insert text.</a:t>
            </a:r>
            <a:endParaRPr lang="en-US" noProof="0"/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5" name="Fußzeile"/>
          <p:cNvSpPr>
            <a:spLocks noGrp="1"/>
          </p:cNvSpPr>
          <p:nvPr>
            <p:ph type="ftr" sz="quarter" idx="3"/>
          </p:nvPr>
        </p:nvSpPr>
        <p:spPr bwMode="gray">
          <a:xfrm>
            <a:off x="864000" y="6092825"/>
            <a:ext cx="7164000" cy="359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Name of the Speaker / Title of the presentation / Date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4"/>
          </p:nvPr>
        </p:nvSpPr>
        <p:spPr bwMode="gray">
          <a:xfrm>
            <a:off x="549273" y="6092825"/>
            <a:ext cx="252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059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79" r:id="rId6"/>
    <p:sldLayoutId id="2147483680" r:id="rId7"/>
    <p:sldLayoutId id="2147483705" r:id="rId8"/>
    <p:sldLayoutId id="2147483707" r:id="rId9"/>
    <p:sldLayoutId id="2147483690" r:id="rId10"/>
    <p:sldLayoutId id="2147483709" r:id="rId11"/>
    <p:sldLayoutId id="2147483683" r:id="rId12"/>
    <p:sldLayoutId id="2147483681" r:id="rId13"/>
    <p:sldLayoutId id="2147483666" r:id="rId14"/>
    <p:sldLayoutId id="2147483667" r:id="rId15"/>
    <p:sldLayoutId id="2147483663" r:id="rId16"/>
    <p:sldLayoutId id="2147483672" r:id="rId17"/>
    <p:sldLayoutId id="2147483662" r:id="rId18"/>
    <p:sldLayoutId id="2147483660" r:id="rId19"/>
    <p:sldLayoutId id="2147483686" r:id="rId20"/>
    <p:sldLayoutId id="2147483659" r:id="rId21"/>
    <p:sldLayoutId id="2147483658" r:id="rId22"/>
    <p:sldLayoutId id="2147483699" r:id="rId23"/>
    <p:sldLayoutId id="2147483698" r:id="rId24"/>
    <p:sldLayoutId id="2147483706" r:id="rId25"/>
    <p:sldLayoutId id="2147483674" r:id="rId26"/>
    <p:sldLayoutId id="2147483708" r:id="rId27"/>
    <p:sldLayoutId id="2147483692" r:id="rId28"/>
    <p:sldLayoutId id="2147483675" r:id="rId29"/>
    <p:sldLayoutId id="2147483676" r:id="rId30"/>
    <p:sldLayoutId id="2147483673" r:id="rId31"/>
    <p:sldLayoutId id="2147483669" r:id="rId32"/>
    <p:sldLayoutId id="2147483677" r:id="rId33"/>
    <p:sldLayoutId id="2147483696" r:id="rId34"/>
    <p:sldLayoutId id="2147483695" r:id="rId35"/>
    <p:sldLayoutId id="2147483684" r:id="rId36"/>
    <p:sldLayoutId id="2147483685" r:id="rId37"/>
    <p:sldLayoutId id="2147483697" r:id="rId38"/>
    <p:sldLayoutId id="2147483689" r:id="rId39"/>
    <p:sldLayoutId id="2147483694" r:id="rId40"/>
    <p:sldLayoutId id="2147483712" r:id="rId41"/>
    <p:sldLayoutId id="2147483759" r:id="rId42"/>
    <p:sldLayoutId id="2147483760" r:id="rId43"/>
    <p:sldLayoutId id="2147483761" r:id="rId44"/>
    <p:sldLayoutId id="2147483762" r:id="rId45"/>
    <p:sldLayoutId id="2147483764" r:id="rId46"/>
    <p:sldLayoutId id="2147483765" r:id="rId47"/>
    <p:sldLayoutId id="2147483766" r:id="rId48"/>
    <p:sldLayoutId id="2147483767" r:id="rId49"/>
    <p:sldLayoutId id="2147483768" r:id="rId50"/>
    <p:sldLayoutId id="2147483769" r:id="rId51"/>
    <p:sldLayoutId id="2147483770" r:id="rId52"/>
    <p:sldLayoutId id="2147483771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000" indent="-27000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20000" indent="-27000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429493" y="6120000"/>
            <a:ext cx="3760921" cy="438876"/>
          </a:xfrm>
          <a:prstGeom prst="rect">
            <a:avLst/>
          </a:prstGeom>
        </p:spPr>
      </p:pic>
      <p:grpSp>
        <p:nvGrpSpPr>
          <p:cNvPr id="47" name="Vermaßung"/>
          <p:cNvGrpSpPr/>
          <p:nvPr/>
        </p:nvGrpSpPr>
        <p:grpSpPr bwMode="gray">
          <a:xfrm>
            <a:off x="-345996" y="-294916"/>
            <a:ext cx="12338928" cy="7453932"/>
            <a:chOff x="-345996" y="-294916"/>
            <a:chExt cx="12338928" cy="7453932"/>
          </a:xfrm>
        </p:grpSpPr>
        <p:cxnSp>
          <p:nvCxnSpPr>
            <p:cNvPr id="41" name="Gerade Verbindung 40"/>
            <p:cNvCxnSpPr/>
            <p:nvPr/>
          </p:nvCxnSpPr>
          <p:spPr bwMode="gray">
            <a:xfrm flipV="1">
              <a:off x="4289180" y="686734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/>
          </p:nvCxnSpPr>
          <p:spPr bwMode="gray">
            <a:xfrm flipV="1">
              <a:off x="6163700" y="686734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/>
          </p:nvCxnSpPr>
          <p:spPr bwMode="gray">
            <a:xfrm flipV="1">
              <a:off x="8034409" y="686734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4" name="Textfeld 39"/>
            <p:cNvSpPr txBox="1"/>
            <p:nvPr/>
          </p:nvSpPr>
          <p:spPr bwMode="gray">
            <a:xfrm>
              <a:off x="4277023" y="7015016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5,00</a:t>
              </a:r>
            </a:p>
          </p:txBody>
        </p:sp>
        <p:sp>
          <p:nvSpPr>
            <p:cNvPr id="45" name="Textfeld 39"/>
            <p:cNvSpPr txBox="1"/>
            <p:nvPr/>
          </p:nvSpPr>
          <p:spPr bwMode="gray">
            <a:xfrm>
              <a:off x="6145828" y="7015016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0,20</a:t>
              </a:r>
            </a:p>
          </p:txBody>
        </p:sp>
        <p:sp>
          <p:nvSpPr>
            <p:cNvPr id="46" name="Textfeld 45"/>
            <p:cNvSpPr txBox="1"/>
            <p:nvPr/>
          </p:nvSpPr>
          <p:spPr bwMode="gray">
            <a:xfrm>
              <a:off x="8024157" y="7015016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5,4</a:t>
              </a: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 flipV="1">
              <a:off x="549275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 bwMode="gray">
            <a:xfrm flipV="1">
              <a:off x="11639822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/>
          </p:nvCxnSpPr>
          <p:spPr bwMode="gray">
            <a:xfrm flipV="1">
              <a:off x="4149023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/>
          </p:nvCxnSpPr>
          <p:spPr bwMode="gray">
            <a:xfrm flipV="1">
              <a:off x="6021638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/>
          </p:nvCxnSpPr>
          <p:spPr bwMode="gray">
            <a:xfrm flipV="1">
              <a:off x="7894252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Textfeld 39"/>
            <p:cNvSpPr txBox="1"/>
            <p:nvPr/>
          </p:nvSpPr>
          <p:spPr bwMode="gray">
            <a:xfrm>
              <a:off x="11632932" y="-142267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15,40</a:t>
              </a:r>
            </a:p>
          </p:txBody>
        </p:sp>
        <p:sp>
          <p:nvSpPr>
            <p:cNvPr id="25" name="Textfeld 39"/>
            <p:cNvSpPr txBox="1"/>
            <p:nvPr/>
          </p:nvSpPr>
          <p:spPr bwMode="gray">
            <a:xfrm>
              <a:off x="523081" y="-142267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15,40</a:t>
              </a:r>
            </a:p>
          </p:txBody>
        </p:sp>
        <p:sp>
          <p:nvSpPr>
            <p:cNvPr id="32" name="Textfeld 39"/>
            <p:cNvSpPr txBox="1"/>
            <p:nvPr/>
          </p:nvSpPr>
          <p:spPr bwMode="gray">
            <a:xfrm>
              <a:off x="4136866" y="-147240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5,40</a:t>
              </a:r>
            </a:p>
          </p:txBody>
        </p:sp>
        <p:sp>
          <p:nvSpPr>
            <p:cNvPr id="38" name="Textfeld 39"/>
            <p:cNvSpPr txBox="1"/>
            <p:nvPr/>
          </p:nvSpPr>
          <p:spPr bwMode="gray">
            <a:xfrm>
              <a:off x="6005671" y="-147240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0,20</a:t>
              </a:r>
            </a:p>
          </p:txBody>
        </p:sp>
        <p:sp>
          <p:nvSpPr>
            <p:cNvPr id="40" name="Textfeld 39"/>
            <p:cNvSpPr txBox="1"/>
            <p:nvPr/>
          </p:nvSpPr>
          <p:spPr bwMode="gray">
            <a:xfrm>
              <a:off x="7884000" y="-147240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5,0</a:t>
              </a:r>
            </a:p>
          </p:txBody>
        </p:sp>
        <p:sp>
          <p:nvSpPr>
            <p:cNvPr id="11" name="Textfeld 39"/>
            <p:cNvSpPr txBox="1"/>
            <p:nvPr/>
          </p:nvSpPr>
          <p:spPr bwMode="gray">
            <a:xfrm>
              <a:off x="-343330" y="318823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8,20</a:t>
              </a:r>
            </a:p>
          </p:txBody>
        </p:sp>
        <p:cxnSp>
          <p:nvCxnSpPr>
            <p:cNvPr id="12" name="Gerade Verbindung 11"/>
            <p:cNvCxnSpPr/>
            <p:nvPr/>
          </p:nvCxnSpPr>
          <p:spPr bwMode="gray">
            <a:xfrm rot="5400000" flipV="1">
              <a:off x="-180000" y="33225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Textfeld 39"/>
            <p:cNvSpPr txBox="1"/>
            <p:nvPr/>
          </p:nvSpPr>
          <p:spPr bwMode="gray">
            <a:xfrm>
              <a:off x="-345996" y="751447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7,00</a:t>
              </a:r>
            </a:p>
          </p:txBody>
        </p:sp>
        <p:cxnSp>
          <p:nvCxnSpPr>
            <p:cNvPr id="14" name="Gerade Verbindung 13"/>
            <p:cNvCxnSpPr/>
            <p:nvPr/>
          </p:nvCxnSpPr>
          <p:spPr bwMode="gray">
            <a:xfrm rot="5400000" flipV="1">
              <a:off x="-180000" y="76405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5" name="Textfeld 39"/>
            <p:cNvSpPr txBox="1"/>
            <p:nvPr/>
          </p:nvSpPr>
          <p:spPr bwMode="gray">
            <a:xfrm>
              <a:off x="-345996" y="1363447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5,20</a:t>
              </a:r>
            </a:p>
          </p:txBody>
        </p:sp>
        <p:cxnSp>
          <p:nvCxnSpPr>
            <p:cNvPr id="16" name="Gerade Verbindung 15"/>
            <p:cNvCxnSpPr/>
            <p:nvPr/>
          </p:nvCxnSpPr>
          <p:spPr bwMode="gray">
            <a:xfrm rot="5400000" flipV="1">
              <a:off x="-180000" y="1413794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Textfeld 39"/>
            <p:cNvSpPr txBox="1"/>
            <p:nvPr/>
          </p:nvSpPr>
          <p:spPr bwMode="gray">
            <a:xfrm>
              <a:off x="-345996" y="5662058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6,60</a:t>
              </a:r>
            </a:p>
          </p:txBody>
        </p:sp>
        <p:cxnSp>
          <p:nvCxnSpPr>
            <p:cNvPr id="18" name="Gerade Verbindung 17"/>
            <p:cNvCxnSpPr/>
            <p:nvPr/>
          </p:nvCxnSpPr>
          <p:spPr bwMode="gray">
            <a:xfrm rot="5400000" flipV="1">
              <a:off x="-165996" y="5659273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Textfeld 39"/>
            <p:cNvSpPr txBox="1"/>
            <p:nvPr/>
          </p:nvSpPr>
          <p:spPr bwMode="gray">
            <a:xfrm>
              <a:off x="-345996" y="5934653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7,40</a:t>
              </a:r>
            </a:p>
          </p:txBody>
        </p:sp>
        <p:cxnSp>
          <p:nvCxnSpPr>
            <p:cNvPr id="20" name="Gerade Verbindung 19"/>
            <p:cNvCxnSpPr/>
            <p:nvPr/>
          </p:nvCxnSpPr>
          <p:spPr bwMode="gray">
            <a:xfrm rot="5400000" flipV="1">
              <a:off x="-180000" y="5948825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1" name="Textfeld 39"/>
            <p:cNvSpPr txBox="1"/>
            <p:nvPr/>
          </p:nvSpPr>
          <p:spPr bwMode="gray">
            <a:xfrm>
              <a:off x="-345996" y="6294448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>
                  <a:solidFill>
                    <a:schemeClr val="tx2"/>
                  </a:solidFill>
                  <a:latin typeface="Arial" panose="020B0604020202020204" pitchFamily="34" charset="0"/>
                </a:rPr>
                <a:t>8,40</a:t>
              </a:r>
            </a:p>
          </p:txBody>
        </p:sp>
        <p:cxnSp>
          <p:nvCxnSpPr>
            <p:cNvPr id="22" name="Gerade Verbindung 21"/>
            <p:cNvCxnSpPr/>
            <p:nvPr/>
          </p:nvCxnSpPr>
          <p:spPr bwMode="gray">
            <a:xfrm rot="5400000" flipV="1">
              <a:off x="-180000" y="6309188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8" name="PPT Version"/>
          <p:cNvSpPr txBox="1">
            <a:spLocks noChangeArrowheads="1"/>
          </p:cNvSpPr>
          <p:nvPr/>
        </p:nvSpPr>
        <p:spPr bwMode="gray">
          <a:xfrm>
            <a:off x="12221857" y="6132637"/>
            <a:ext cx="720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5987" tIns="0" rIns="35987" bIns="0">
            <a:noAutofit/>
          </a:bodyPr>
          <a:lstStyle/>
          <a:p>
            <a:r>
              <a:rPr lang="de-DE" sz="1300">
                <a:solidFill>
                  <a:schemeClr val="tx1"/>
                </a:solidFill>
                <a:latin typeface="Arial" panose="020B0604020202020204" pitchFamily="34" charset="0"/>
              </a:rPr>
              <a:t>P16b -en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 bwMode="gray">
          <a:xfrm>
            <a:off x="549275" y="907200"/>
            <a:ext cx="11087999" cy="64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Please insert the topic of the slide</a:t>
            </a:r>
          </a:p>
        </p:txBody>
      </p:sp>
      <p:sp>
        <p:nvSpPr>
          <p:cNvPr id="3" name="Textbox"/>
          <p:cNvSpPr>
            <a:spLocks noGrp="1"/>
          </p:cNvSpPr>
          <p:nvPr>
            <p:ph type="body" idx="1"/>
          </p:nvPr>
        </p:nvSpPr>
        <p:spPr bwMode="gray">
          <a:xfrm>
            <a:off x="551207" y="1557794"/>
            <a:ext cx="11088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/>
          <a:p>
            <a:pPr marL="269919" lvl="0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/>
              <a:t>Click to insert text.</a:t>
            </a:r>
            <a:endParaRPr lang="en-US" noProof="0"/>
          </a:p>
          <a:p>
            <a:pPr marL="719784" lvl="1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Second level</a:t>
            </a:r>
          </a:p>
          <a:p>
            <a:pPr marL="1079676" lvl="2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Third level</a:t>
            </a:r>
          </a:p>
          <a:p>
            <a:pPr marL="1439568" lvl="3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Fourth level</a:t>
            </a:r>
          </a:p>
          <a:p>
            <a:pPr marL="1799460" lvl="4" indent="-269919" defTabSz="914126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Fifth level</a:t>
            </a:r>
          </a:p>
          <a:p>
            <a:pPr marL="2159352" lvl="5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Sixth level</a:t>
            </a:r>
          </a:p>
          <a:p>
            <a:pPr marL="2519244" lvl="6" indent="-269919" defTabSz="914126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/>
              <a:t>Seventh level</a:t>
            </a:r>
          </a:p>
        </p:txBody>
      </p:sp>
      <p:sp>
        <p:nvSpPr>
          <p:cNvPr id="5" name="Fußzeile"/>
          <p:cNvSpPr>
            <a:spLocks noGrp="1"/>
          </p:cNvSpPr>
          <p:nvPr>
            <p:ph type="ftr" sz="quarter" idx="3"/>
          </p:nvPr>
        </p:nvSpPr>
        <p:spPr bwMode="gray">
          <a:xfrm>
            <a:off x="864000" y="6092826"/>
            <a:ext cx="7164000" cy="359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Name of the Speaker / Title of the presentation / Date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4"/>
          </p:nvPr>
        </p:nvSpPr>
        <p:spPr bwMode="gray">
          <a:xfrm>
            <a:off x="549273" y="6092825"/>
            <a:ext cx="252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35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  <p:sldLayoutId id="2147483749" r:id="rId34"/>
    <p:sldLayoutId id="2147483750" r:id="rId35"/>
    <p:sldLayoutId id="2147483751" r:id="rId36"/>
    <p:sldLayoutId id="2147483752" r:id="rId37"/>
    <p:sldLayoutId id="2147483753" r:id="rId38"/>
    <p:sldLayoutId id="2147483754" r:id="rId39"/>
    <p:sldLayoutId id="2147483755" r:id="rId40"/>
    <p:sldLayoutId id="2147483756" r:id="rId41"/>
    <p:sldLayoutId id="2147483758" r:id="rId4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126" rtl="0" eaLnBrk="1" latinLnBrk="0" hangingPunct="1">
        <a:spcBef>
          <a:spcPct val="0"/>
        </a:spcBef>
        <a:buNone/>
        <a:defRPr sz="2799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19" indent="-269919" algn="l" defTabSz="914126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19784" indent="-269919" algn="l" defTabSz="914126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676" indent="-269919" algn="l" defTabSz="914126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568" indent="-269919" algn="l" defTabSz="914126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9460" indent="-269919" algn="l" defTabSz="914126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9352" indent="-269919" algn="l" defTabSz="914126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19244" indent="-269919" algn="l" defTabSz="914126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A07AD1-1445-45E9-ACED-9DB03C9C33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16A1C1-DB34-4682-A96D-4FDB1D426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 SWITCH 1000/1100</a:t>
            </a:r>
          </a:p>
        </p:txBody>
      </p:sp>
      <p:pic>
        <p:nvPicPr>
          <p:cNvPr id="32" name="Picture 31" descr="A picture containing remote, table, video&#10;&#10;Description automatically generated">
            <a:extLst>
              <a:ext uri="{FF2B5EF4-FFF2-40B4-BE49-F238E27FC236}">
                <a16:creationId xmlns:a16="http://schemas.microsoft.com/office/drawing/2014/main" id="{E20E78B8-4AFE-49EE-91E9-807C6FEC5D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70"/>
          <a:stretch/>
        </p:blipFill>
        <p:spPr>
          <a:xfrm>
            <a:off x="117694" y="1337733"/>
            <a:ext cx="11355848" cy="565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2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 SWITCH 1000 – </a:t>
            </a:r>
            <a:r>
              <a:rPr lang="ru-RU" dirty="0"/>
              <a:t>ответ на все эти вопросы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FL SWITCH 1000/1100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10</a:t>
            </a:fld>
            <a:endParaRPr lang="de-DE" noProof="0"/>
          </a:p>
        </p:txBody>
      </p:sp>
      <p:pic>
        <p:nvPicPr>
          <p:cNvPr id="10" name="Bild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10" t="50000" r="21425" b="7766"/>
          <a:stretch/>
        </p:blipFill>
        <p:spPr>
          <a:xfrm>
            <a:off x="16523" y="1501807"/>
            <a:ext cx="12507289" cy="4642371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 bwMode="auto">
          <a:xfrm flipV="1">
            <a:off x="2486592" y="4123192"/>
            <a:ext cx="2936461" cy="921896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2EAC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Прямая соединительная линия 18"/>
          <p:cNvCxnSpPr/>
          <p:nvPr/>
        </p:nvCxnSpPr>
        <p:spPr bwMode="auto">
          <a:xfrm flipV="1">
            <a:off x="5617407" y="3166936"/>
            <a:ext cx="3124145" cy="903424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2EAC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Прямая соединительная линия 19"/>
          <p:cNvCxnSpPr/>
          <p:nvPr/>
        </p:nvCxnSpPr>
        <p:spPr bwMode="auto">
          <a:xfrm flipV="1">
            <a:off x="8935906" y="2569208"/>
            <a:ext cx="1875382" cy="574562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2EAC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4" descr="Image result for profinet">
            <a:extLst>
              <a:ext uri="{FF2B5EF4-FFF2-40B4-BE49-F238E27FC236}">
                <a16:creationId xmlns:a16="http://schemas.microsoft.com/office/drawing/2014/main" id="{D2F63352-E97E-4B05-9925-2FED41781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0876" y="5220410"/>
            <a:ext cx="952366" cy="50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797" y="3100239"/>
            <a:ext cx="838590" cy="82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872" y="1995918"/>
            <a:ext cx="838590" cy="82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Прямая соединительная линия 23"/>
          <p:cNvCxnSpPr/>
          <p:nvPr/>
        </p:nvCxnSpPr>
        <p:spPr bwMode="auto">
          <a:xfrm flipV="1">
            <a:off x="2486591" y="4011869"/>
            <a:ext cx="2936461" cy="921896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Прямая соединительная линия 24"/>
          <p:cNvCxnSpPr/>
          <p:nvPr/>
        </p:nvCxnSpPr>
        <p:spPr bwMode="auto">
          <a:xfrm flipV="1">
            <a:off x="5617406" y="3055613"/>
            <a:ext cx="3124145" cy="903424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Прямая соединительная линия 25"/>
          <p:cNvCxnSpPr/>
          <p:nvPr/>
        </p:nvCxnSpPr>
        <p:spPr bwMode="auto">
          <a:xfrm flipV="1">
            <a:off x="8935905" y="2457885"/>
            <a:ext cx="1875382" cy="574562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Прямая соединительная линия 36"/>
          <p:cNvCxnSpPr/>
          <p:nvPr/>
        </p:nvCxnSpPr>
        <p:spPr bwMode="auto">
          <a:xfrm flipV="1">
            <a:off x="2508366" y="4130452"/>
            <a:ext cx="2936461" cy="921896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2EAC8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cxnSp>
      <p:cxnSp>
        <p:nvCxnSpPr>
          <p:cNvPr id="38" name="Прямая соединительная линия 37"/>
          <p:cNvCxnSpPr/>
          <p:nvPr/>
        </p:nvCxnSpPr>
        <p:spPr bwMode="auto">
          <a:xfrm flipV="1">
            <a:off x="5639181" y="3174196"/>
            <a:ext cx="3124145" cy="903424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2EAC8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cxnSp>
      <p:cxnSp>
        <p:nvCxnSpPr>
          <p:cNvPr id="39" name="Прямая соединительная линия 38"/>
          <p:cNvCxnSpPr/>
          <p:nvPr/>
        </p:nvCxnSpPr>
        <p:spPr bwMode="auto">
          <a:xfrm flipV="1">
            <a:off x="8957680" y="2576468"/>
            <a:ext cx="1875382" cy="574562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2EAC8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6" l="1715" r="99657">
                        <a14:foregroundMark x1="6346" y1="10212" x2="11664" y2="3468"/>
                        <a14:foregroundMark x1="11664" y1="3468" x2="53859" y2="2312"/>
                        <a14:foregroundMark x1="20755" y1="2312" x2="43911" y2="1927"/>
                        <a14:foregroundMark x1="57633" y1="2505" x2="72041" y2="4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502" y="4721701"/>
            <a:ext cx="998768" cy="88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6" l="1715" r="99657">
                        <a14:foregroundMark x1="6346" y1="10212" x2="11664" y2="3468"/>
                        <a14:foregroundMark x1="11664" y1="3468" x2="53859" y2="2312"/>
                        <a14:foregroundMark x1="20755" y1="2312" x2="43911" y2="1927"/>
                        <a14:foregroundMark x1="57633" y1="2505" x2="72041" y2="4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022" y="3678628"/>
            <a:ext cx="998768" cy="88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6" l="1715" r="99657">
                        <a14:foregroundMark x1="6346" y1="10212" x2="11664" y2="3468"/>
                        <a14:foregroundMark x1="11664" y1="3468" x2="53859" y2="2312"/>
                        <a14:foregroundMark x1="20755" y1="2312" x2="43911" y2="1927"/>
                        <a14:foregroundMark x1="57633" y1="2505" x2="72041" y2="4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568" y="2730655"/>
            <a:ext cx="998768" cy="88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6" l="1715" r="99657">
                        <a14:foregroundMark x1="6346" y1="10212" x2="11664" y2="3468"/>
                        <a14:foregroundMark x1="11664" y1="3468" x2="53859" y2="2312"/>
                        <a14:foregroundMark x1="20755" y1="2312" x2="43911" y2="1927"/>
                        <a14:foregroundMark x1="57633" y1="2505" x2="72041" y2="4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982" y="1967362"/>
            <a:ext cx="998768" cy="88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30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meter&#10;&#10;Description automatically generated">
            <a:extLst>
              <a:ext uri="{FF2B5EF4-FFF2-40B4-BE49-F238E27FC236}">
                <a16:creationId xmlns:a16="http://schemas.microsoft.com/office/drawing/2014/main" id="{CD96EE17-B9A6-4D03-8258-1188AA0CD2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030" y="887556"/>
            <a:ext cx="9758113" cy="5322196"/>
          </a:xfrm>
          <a:prstGeom prst="rect">
            <a:avLst/>
          </a:prstGeom>
        </p:spPr>
      </p:pic>
      <p:sp>
        <p:nvSpPr>
          <p:cNvPr id="23" name="Titel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Крепление коммутаторов</a:t>
            </a:r>
            <a:endParaRPr lang="en-US" dirty="0"/>
          </a:p>
        </p:txBody>
      </p:sp>
      <p:sp>
        <p:nvSpPr>
          <p:cNvPr id="28" name="Textfeld 27"/>
          <p:cNvSpPr txBox="1"/>
          <p:nvPr/>
        </p:nvSpPr>
        <p:spPr>
          <a:xfrm>
            <a:off x="2507959" y="5481414"/>
            <a:ext cx="2358417" cy="507166"/>
          </a:xfrm>
          <a:prstGeom prst="rect">
            <a:avLst/>
          </a:prstGeom>
          <a:noFill/>
        </p:spPr>
        <p:txBody>
          <a:bodyPr wrap="square" lIns="95988" tIns="47994" rIns="95988" bIns="47994" rtlCol="0" anchor="t" anchorCtr="0">
            <a:spAutoFit/>
          </a:bodyPr>
          <a:lstStyle/>
          <a:p>
            <a:pPr algn="ctr" defTabSz="12190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33" dirty="0">
                <a:solidFill>
                  <a:srgbClr val="000000"/>
                </a:solidFill>
                <a:latin typeface="Arial" charset="0"/>
              </a:rPr>
              <a:t>Крепление возможно в пяти разных положениях</a:t>
            </a:r>
            <a:endParaRPr lang="en-US" sz="1333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9" name="Gerade Verbindung 28"/>
          <p:cNvCxnSpPr>
            <a:cxnSpLocks/>
          </p:cNvCxnSpPr>
          <p:nvPr/>
        </p:nvCxnSpPr>
        <p:spPr bwMode="auto">
          <a:xfrm rot="16200000" flipV="1">
            <a:off x="2475222" y="4036825"/>
            <a:ext cx="1436091" cy="118058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Gerade Verbindung 28"/>
          <p:cNvCxnSpPr>
            <a:cxnSpLocks/>
          </p:cNvCxnSpPr>
          <p:nvPr/>
        </p:nvCxnSpPr>
        <p:spPr bwMode="auto">
          <a:xfrm rot="10800000">
            <a:off x="4664853" y="3658060"/>
            <a:ext cx="1927408" cy="159893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Textfeld 65"/>
          <p:cNvSpPr txBox="1"/>
          <p:nvPr/>
        </p:nvSpPr>
        <p:spPr>
          <a:xfrm>
            <a:off x="8930917" y="1406282"/>
            <a:ext cx="1995072" cy="712287"/>
          </a:xfrm>
          <a:prstGeom prst="rect">
            <a:avLst/>
          </a:prstGeom>
          <a:noFill/>
        </p:spPr>
        <p:txBody>
          <a:bodyPr wrap="square" lIns="95988" tIns="47994" rIns="95988" bIns="47994" rtlCol="0" anchor="ctr" anchorCtr="0">
            <a:spAutoFit/>
          </a:bodyPr>
          <a:lstStyle/>
          <a:p>
            <a:pPr defTabSz="12190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33" dirty="0">
                <a:solidFill>
                  <a:srgbClr val="000000"/>
                </a:solidFill>
                <a:latin typeface="Arial" charset="0"/>
              </a:rPr>
              <a:t>Светодиоды видны при любом расположении</a:t>
            </a:r>
            <a:endParaRPr lang="en-US" sz="1333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67" name="Gerade Verbindung 28"/>
          <p:cNvCxnSpPr>
            <a:stCxn id="66" idx="1"/>
          </p:cNvCxnSpPr>
          <p:nvPr/>
        </p:nvCxnSpPr>
        <p:spPr bwMode="auto">
          <a:xfrm rot="10800000" flipV="1">
            <a:off x="7901109" y="1762426"/>
            <a:ext cx="1029808" cy="1537042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defTabSz="1219078" eaLnBrk="0" fontAlgn="base" hangingPunct="0">
              <a:spcBef>
                <a:spcPct val="0"/>
              </a:spcBef>
              <a:spcAft>
                <a:spcPct val="0"/>
              </a:spcAft>
            </a:pPr>
            <a:fld id="{BB61BB89-C0CC-48B6-B74D-7CAD5C40D96D}" type="slidenum">
              <a:rPr lang="en-US">
                <a:solidFill>
                  <a:srgbClr val="000000">
                    <a:tint val="75000"/>
                  </a:srgbClr>
                </a:solidFill>
                <a:latin typeface="Arial" charset="0"/>
              </a:rPr>
              <a:pPr defTabSz="1219078" eaLnBrk="0" fontAlgn="base" hangingPunct="0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 charset="0"/>
            </a:endParaRPr>
          </a:p>
        </p:txBody>
      </p:sp>
      <p:sp>
        <p:nvSpPr>
          <p:cNvPr id="36" name="Textfeld 27">
            <a:extLst>
              <a:ext uri="{FF2B5EF4-FFF2-40B4-BE49-F238E27FC236}">
                <a16:creationId xmlns:a16="http://schemas.microsoft.com/office/drawing/2014/main" id="{A6F48A88-C8D4-48ED-B8EA-43FB08875A27}"/>
              </a:ext>
            </a:extLst>
          </p:cNvPr>
          <p:cNvSpPr txBox="1"/>
          <p:nvPr/>
        </p:nvSpPr>
        <p:spPr>
          <a:xfrm>
            <a:off x="6592261" y="5131142"/>
            <a:ext cx="4032196" cy="507166"/>
          </a:xfrm>
          <a:prstGeom prst="rect">
            <a:avLst/>
          </a:prstGeom>
          <a:noFill/>
        </p:spPr>
        <p:txBody>
          <a:bodyPr wrap="square" lIns="95988" tIns="47994" rIns="95988" bIns="47994" rtlCol="0" anchor="t" anchorCtr="0">
            <a:spAutoFit/>
          </a:bodyPr>
          <a:lstStyle/>
          <a:p>
            <a:pPr algn="ctr" defTabSz="12190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33" dirty="0">
                <a:solidFill>
                  <a:srgbClr val="000000"/>
                </a:solidFill>
                <a:latin typeface="Arial" charset="0"/>
              </a:rPr>
              <a:t>Аксессуары для вариантов шириной</a:t>
            </a:r>
            <a:r>
              <a:rPr lang="en-US" sz="1333" dirty="0">
                <a:solidFill>
                  <a:srgbClr val="000000"/>
                </a:solidFill>
                <a:latin typeface="Arial" charset="0"/>
              </a:rPr>
              <a:t> 22.5</a:t>
            </a:r>
            <a:r>
              <a:rPr lang="ru-RU" sz="1333" dirty="0">
                <a:solidFill>
                  <a:srgbClr val="000000"/>
                </a:solidFill>
                <a:latin typeface="Arial" charset="0"/>
              </a:rPr>
              <a:t>мм</a:t>
            </a:r>
            <a:r>
              <a:rPr lang="en-US" sz="1333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333" dirty="0">
                <a:solidFill>
                  <a:srgbClr val="000000"/>
                </a:solidFill>
                <a:latin typeface="Arial" charset="0"/>
              </a:rPr>
              <a:t>и</a:t>
            </a:r>
            <a:r>
              <a:rPr lang="en-US" sz="1333" dirty="0">
                <a:solidFill>
                  <a:srgbClr val="000000"/>
                </a:solidFill>
                <a:latin typeface="Arial" charset="0"/>
              </a:rPr>
              <a:t> 40</a:t>
            </a:r>
            <a:r>
              <a:rPr lang="ru-RU" sz="1333" dirty="0">
                <a:solidFill>
                  <a:srgbClr val="000000"/>
                </a:solidFill>
                <a:latin typeface="Arial" charset="0"/>
              </a:rPr>
              <a:t>мм</a:t>
            </a:r>
            <a:endParaRPr lang="en-US" sz="1333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30FC2FCF-694A-4059-82CF-29D5200DA1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207" y="467175"/>
            <a:ext cx="11088000" cy="432000"/>
          </a:xfrm>
        </p:spPr>
        <p:txBody>
          <a:bodyPr/>
          <a:lstStyle/>
          <a:p>
            <a:r>
              <a:rPr lang="en-US" sz="1800" dirty="0"/>
              <a:t>FL SWITCH 1000/1100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2525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3">
            <a:extLst>
              <a:ext uri="{FF2B5EF4-FFF2-40B4-BE49-F238E27FC236}">
                <a16:creationId xmlns:a16="http://schemas.microsoft.com/office/drawing/2014/main" id="{1A9F900F-3D56-554D-AE50-568AE7AD6E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884"/>
          <a:stretch/>
        </p:blipFill>
        <p:spPr>
          <a:xfrm>
            <a:off x="3652107" y="584649"/>
            <a:ext cx="5163085" cy="5944132"/>
          </a:xfrm>
          <a:prstGeom prst="rect">
            <a:avLst/>
          </a:prstGeom>
        </p:spPr>
      </p:pic>
      <p:sp>
        <p:nvSpPr>
          <p:cNvPr id="7" name="Titel 22">
            <a:extLst>
              <a:ext uri="{FF2B5EF4-FFF2-40B4-BE49-F238E27FC236}">
                <a16:creationId xmlns:a16="http://schemas.microsoft.com/office/drawing/2014/main" id="{CEA74ED2-5327-4D07-AC48-1E24CB8A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Крепление коммутаторов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86BF73B-6279-4B58-B2AA-7FBEC2DB34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FL SWITCH 1000/1100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905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76F10E-AA7B-45F6-83CE-DE975AF7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1322101"/>
            <a:ext cx="11087999" cy="648000"/>
          </a:xfrm>
        </p:spPr>
        <p:txBody>
          <a:bodyPr/>
          <a:lstStyle/>
          <a:p>
            <a:r>
              <a:rPr lang="ru-RU" dirty="0"/>
              <a:t>Модельный ряд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5FB538-90C1-4178-A92A-203DAC0877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800" y="882076"/>
            <a:ext cx="11088000" cy="432000"/>
          </a:xfrm>
        </p:spPr>
        <p:txBody>
          <a:bodyPr/>
          <a:lstStyle/>
          <a:p>
            <a:r>
              <a:rPr lang="en-US" dirty="0"/>
              <a:t>FL SWITCH 1000/1100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B94728-2973-475F-9036-FB3FAF4E126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49273" y="6128005"/>
            <a:ext cx="227756" cy="324820"/>
          </a:xfrm>
        </p:spPr>
        <p:txBody>
          <a:bodyPr/>
          <a:lstStyle/>
          <a:p>
            <a:pPr defTabSz="914400"/>
            <a:fld id="{A7E14F4A-AFC2-4561-ABA6-CE2C50D3EED6}" type="slidenum">
              <a:rPr lang="en-US" noProof="0" smtClean="0"/>
              <a:pPr defTabSz="914400"/>
              <a:t>13</a:t>
            </a:fld>
            <a:endParaRPr lang="en-US" noProof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CEF89CB3-53ED-4F2F-9C25-22C791AB40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999903"/>
              </p:ext>
            </p:extLst>
          </p:nvPr>
        </p:nvGraphicFramePr>
        <p:xfrm>
          <a:off x="565516" y="1978126"/>
          <a:ext cx="11270911" cy="3953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0460">
                  <a:extLst>
                    <a:ext uri="{9D8B030D-6E8A-4147-A177-3AD203B41FA5}">
                      <a16:colId xmlns:a16="http://schemas.microsoft.com/office/drawing/2014/main" val="1402994890"/>
                    </a:ext>
                  </a:extLst>
                </a:gridCol>
                <a:gridCol w="1794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32705889"/>
                    </a:ext>
                  </a:extLst>
                </a:gridCol>
                <a:gridCol w="2142067">
                  <a:extLst>
                    <a:ext uri="{9D8B030D-6E8A-4147-A177-3AD203B41FA5}">
                      <a16:colId xmlns:a16="http://schemas.microsoft.com/office/drawing/2014/main" val="1369691471"/>
                    </a:ext>
                  </a:extLst>
                </a:gridCol>
                <a:gridCol w="1854917">
                  <a:extLst>
                    <a:ext uri="{9D8B030D-6E8A-4147-A177-3AD203B41FA5}">
                      <a16:colId xmlns:a16="http://schemas.microsoft.com/office/drawing/2014/main" val="251471151"/>
                    </a:ext>
                  </a:extLst>
                </a:gridCol>
              </a:tblGrid>
              <a:tr h="1763827">
                <a:tc>
                  <a:txBody>
                    <a:bodyPr/>
                    <a:lstStyle/>
                    <a:p>
                      <a:endParaRPr lang="en-US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37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</a:t>
                      </a:r>
                      <a:endParaRPr lang="en-US" sz="9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 SWITCH 1005N</a:t>
                      </a: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 SWITCH 1008N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 SWITCH 1016N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 SWITCH 1105N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 SWITCH 1108N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33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Артикул</a:t>
                      </a:r>
                      <a:endParaRPr lang="en-US" sz="9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1085039</a:t>
                      </a: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1085256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1085255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1085254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1085243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7159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Порты</a:t>
                      </a:r>
                      <a:endParaRPr lang="en-US" sz="9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RJ45</a:t>
                      </a: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dirty="0">
                          <a:solidFill>
                            <a:schemeClr val="tx1"/>
                          </a:solidFill>
                          <a:latin typeface="+mn-lt"/>
                        </a:rPr>
                        <a:t>16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dirty="0">
                          <a:solidFill>
                            <a:schemeClr val="tx1"/>
                          </a:solidFill>
                          <a:latin typeface="+mn-lt"/>
                        </a:rPr>
                        <a:t>5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altLang="ja-JP" sz="900" b="0" dirty="0">
                          <a:solidFill>
                            <a:schemeClr val="tx1"/>
                          </a:solidFill>
                          <a:latin typeface="+mn-lt"/>
                        </a:rPr>
                        <a:t>8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0017699"/>
                  </a:ext>
                </a:extLst>
              </a:tr>
              <a:tr h="31326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Скорость</a:t>
                      </a:r>
                      <a:endParaRPr lang="en-US" sz="9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10/100 </a:t>
                      </a:r>
                      <a:r>
                        <a:rPr lang="ru-RU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Мбит/с</a:t>
                      </a:r>
                      <a:endParaRPr lang="en-US" sz="9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10/100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Мбит/с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10/100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Мбит/с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b="0" dirty="0">
                          <a:solidFill>
                            <a:schemeClr val="tx1"/>
                          </a:solidFill>
                          <a:latin typeface="+mn-lt"/>
                        </a:rPr>
                        <a:t>10/100/1000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+mn-lt"/>
                        </a:rPr>
                        <a:t>Мбит/с</a:t>
                      </a:r>
                      <a:endParaRPr lang="de-DE" sz="9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b="0" dirty="0">
                          <a:solidFill>
                            <a:schemeClr val="tx1"/>
                          </a:solidFill>
                          <a:latin typeface="+mn-lt"/>
                        </a:rPr>
                        <a:t>10/100/1000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+mn-lt"/>
                        </a:rPr>
                        <a:t>Мбит/с</a:t>
                      </a:r>
                      <a:endParaRPr lang="de-DE" sz="9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0786160"/>
                  </a:ext>
                </a:extLst>
              </a:tr>
              <a:tr h="32173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Питание</a:t>
                      </a:r>
                      <a:endParaRPr lang="en-US" sz="9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9-32V DC </a:t>
                      </a:r>
                      <a:r>
                        <a:rPr lang="ru-RU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</a:t>
                      </a: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18-30V AC</a:t>
                      </a: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9-32V DC </a:t>
                      </a:r>
                      <a:r>
                        <a:rPr lang="ru-RU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</a:t>
                      </a: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18-30V AC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9-32V DC </a:t>
                      </a:r>
                      <a:r>
                        <a:rPr lang="ru-RU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</a:t>
                      </a: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18-30V AC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9-32V DC </a:t>
                      </a:r>
                      <a:r>
                        <a:rPr lang="ru-RU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</a:t>
                      </a: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18-30V AC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9-32V DC </a:t>
                      </a:r>
                      <a:r>
                        <a:rPr lang="ru-RU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</a:t>
                      </a: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18-30V AC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99237"/>
                  </a:ext>
                </a:extLst>
              </a:tr>
              <a:tr h="32173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Температура</a:t>
                      </a:r>
                      <a:endParaRPr lang="en-US" sz="9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... 60C</a:t>
                      </a: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... 60C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... 60C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... 60C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... 60C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496163"/>
                  </a:ext>
                </a:extLst>
              </a:tr>
              <a:tr h="26246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Размеры</a:t>
                      </a: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</a:t>
                      </a: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ru-RU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ru-RU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b="0" dirty="0">
                          <a:solidFill>
                            <a:schemeClr val="tx1"/>
                          </a:solidFill>
                          <a:latin typeface="+mn-lt"/>
                        </a:rPr>
                        <a:t>22.5 x 117 x 84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+mn-lt"/>
                        </a:rPr>
                        <a:t>мм</a:t>
                      </a:r>
                      <a:endParaRPr lang="de-DE" sz="9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22.5 x 140.4 x 92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мм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dirty="0">
                          <a:solidFill>
                            <a:schemeClr val="tx1"/>
                          </a:solidFill>
                          <a:latin typeface="+mn-lt"/>
                        </a:rPr>
                        <a:t>40 x 140.4 x 92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+mn-lt"/>
                        </a:rPr>
                        <a:t>мм</a:t>
                      </a:r>
                      <a:endParaRPr lang="de-DE" sz="9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dirty="0">
                          <a:solidFill>
                            <a:schemeClr val="tx1"/>
                          </a:solidFill>
                          <a:latin typeface="+mn-lt"/>
                        </a:rPr>
                        <a:t>22.5 x 117 x 84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+mn-lt"/>
                        </a:rPr>
                        <a:t>мм</a:t>
                      </a:r>
                      <a:endParaRPr lang="de-DE" sz="9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altLang="ja-JP" sz="900" b="0" dirty="0">
                          <a:solidFill>
                            <a:schemeClr val="tx1"/>
                          </a:solidFill>
                          <a:latin typeface="+mn-lt"/>
                        </a:rPr>
                        <a:t>22.5 x 140.4 x 92 </a:t>
                      </a:r>
                      <a:r>
                        <a:rPr lang="ru-RU" altLang="ja-JP" sz="900" b="0" dirty="0">
                          <a:solidFill>
                            <a:schemeClr val="tx1"/>
                          </a:solidFill>
                          <a:latin typeface="+mn-lt"/>
                        </a:rPr>
                        <a:t>мм</a:t>
                      </a:r>
                      <a:endParaRPr lang="de-DE" altLang="ja-JP" sz="9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954947"/>
                  </a:ext>
                </a:extLst>
              </a:tr>
            </a:tbl>
          </a:graphicData>
        </a:graphic>
      </p:graphicFrame>
      <p:pic>
        <p:nvPicPr>
          <p:cNvPr id="8" name="Picture 7" descr="A picture containing remote, sitting, table, video&#10;&#10;Description automatically generated">
            <a:extLst>
              <a:ext uri="{FF2B5EF4-FFF2-40B4-BE49-F238E27FC236}">
                <a16:creationId xmlns:a16="http://schemas.microsoft.com/office/drawing/2014/main" id="{FE02417F-1F3B-4C6B-BF97-FF9581E6EA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971" y="2044689"/>
            <a:ext cx="1863598" cy="1863598"/>
          </a:xfrm>
          <a:prstGeom prst="rect">
            <a:avLst/>
          </a:prstGeom>
        </p:spPr>
      </p:pic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BA44D64C-4F45-41CD-87F7-A112A3902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347" y="1939255"/>
            <a:ext cx="2042057" cy="2042057"/>
          </a:xfrm>
          <a:prstGeom prst="rect">
            <a:avLst/>
          </a:prstGeom>
        </p:spPr>
      </p:pic>
      <p:pic>
        <p:nvPicPr>
          <p:cNvPr id="13" name="Picture 12" descr="A picture containing table, sitting, white, black&#10;&#10;Description automatically generated">
            <a:extLst>
              <a:ext uri="{FF2B5EF4-FFF2-40B4-BE49-F238E27FC236}">
                <a16:creationId xmlns:a16="http://schemas.microsoft.com/office/drawing/2014/main" id="{0ED8E506-D6FC-41BE-A455-6D477CFCBA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924" y="1859490"/>
            <a:ext cx="2195501" cy="2195501"/>
          </a:xfrm>
          <a:prstGeom prst="rect">
            <a:avLst/>
          </a:prstGeom>
        </p:spPr>
      </p:pic>
      <p:pic>
        <p:nvPicPr>
          <p:cNvPr id="19" name="Picture 18" descr="A picture containing remote, sitting, table, video&#10;&#10;Description automatically generated">
            <a:extLst>
              <a:ext uri="{FF2B5EF4-FFF2-40B4-BE49-F238E27FC236}">
                <a16:creationId xmlns:a16="http://schemas.microsoft.com/office/drawing/2014/main" id="{EFE101AA-9BB4-4D77-B5F6-EBBCBD446C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991" y="2044689"/>
            <a:ext cx="1863598" cy="1863598"/>
          </a:xfrm>
          <a:prstGeom prst="rect">
            <a:avLst/>
          </a:prstGeom>
        </p:spPr>
      </p:pic>
      <p:pic>
        <p:nvPicPr>
          <p:cNvPr id="20" name="Picture 19" descr="A close up of a device&#10;&#10;Description automatically generated">
            <a:extLst>
              <a:ext uri="{FF2B5EF4-FFF2-40B4-BE49-F238E27FC236}">
                <a16:creationId xmlns:a16="http://schemas.microsoft.com/office/drawing/2014/main" id="{9F400F00-1228-4A6C-ADEA-8D1C3121EA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370" y="1939254"/>
            <a:ext cx="2042057" cy="20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6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76F10E-AA7B-45F6-83CE-DE975AF7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1322101"/>
            <a:ext cx="11087999" cy="648000"/>
          </a:xfrm>
        </p:spPr>
        <p:txBody>
          <a:bodyPr/>
          <a:lstStyle/>
          <a:p>
            <a:r>
              <a:rPr lang="ru-RU" dirty="0"/>
              <a:t>Аксессуары для крепления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5FB538-90C1-4178-A92A-203DAC0877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800" y="882076"/>
            <a:ext cx="11088000" cy="432000"/>
          </a:xfrm>
        </p:spPr>
        <p:txBody>
          <a:bodyPr/>
          <a:lstStyle/>
          <a:p>
            <a:r>
              <a:rPr lang="en-US" dirty="0"/>
              <a:t>FL SWITCH 1000/1100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B94728-2973-475F-9036-FB3FAF4E126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49273" y="6128005"/>
            <a:ext cx="227756" cy="324820"/>
          </a:xfrm>
        </p:spPr>
        <p:txBody>
          <a:bodyPr/>
          <a:lstStyle/>
          <a:p>
            <a:pPr defTabSz="914400"/>
            <a:fld id="{A7E14F4A-AFC2-4561-ABA6-CE2C50D3EED6}" type="slidenum">
              <a:rPr lang="en-US" noProof="0" smtClean="0"/>
              <a:pPr defTabSz="914400"/>
              <a:t>14</a:t>
            </a:fld>
            <a:endParaRPr lang="en-US" noProof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CEF89CB3-53ED-4F2F-9C25-22C791AB40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654762"/>
              </p:ext>
            </p:extLst>
          </p:nvPr>
        </p:nvGraphicFramePr>
        <p:xfrm>
          <a:off x="549273" y="1970101"/>
          <a:ext cx="11202460" cy="3914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0460">
                  <a:extLst>
                    <a:ext uri="{9D8B030D-6E8A-4147-A177-3AD203B41FA5}">
                      <a16:colId xmlns:a16="http://schemas.microsoft.com/office/drawing/2014/main" val="1402994890"/>
                    </a:ext>
                  </a:extLst>
                </a:gridCol>
                <a:gridCol w="2252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5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6934">
                  <a:extLst>
                    <a:ext uri="{9D8B030D-6E8A-4147-A177-3AD203B41FA5}">
                      <a16:colId xmlns:a16="http://schemas.microsoft.com/office/drawing/2014/main" val="4132705889"/>
                    </a:ext>
                  </a:extLst>
                </a:gridCol>
                <a:gridCol w="2497666">
                  <a:extLst>
                    <a:ext uri="{9D8B030D-6E8A-4147-A177-3AD203B41FA5}">
                      <a16:colId xmlns:a16="http://schemas.microsoft.com/office/drawing/2014/main" val="1369691471"/>
                    </a:ext>
                  </a:extLst>
                </a:gridCol>
              </a:tblGrid>
              <a:tr h="1969659">
                <a:tc>
                  <a:txBody>
                    <a:bodyPr/>
                    <a:lstStyle/>
                    <a:p>
                      <a:endParaRPr lang="en-US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37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</a:t>
                      </a:r>
                      <a:endParaRPr lang="en-US" sz="9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 DIN-RAIL ADAPTER 22.5</a:t>
                      </a: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 DIN-RAIL ADAPTER 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 PANEL ADAPTER 22.5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 PANEL ADAPTER 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33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Артикул</a:t>
                      </a:r>
                      <a:endParaRPr lang="en-US" sz="9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1085485</a:t>
                      </a: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1085484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1085488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1085486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7159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Тип</a:t>
                      </a:r>
                      <a:endParaRPr lang="en-US" sz="9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DIN-RAIL</a:t>
                      </a: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DIN-RAIL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dirty="0">
                          <a:solidFill>
                            <a:schemeClr val="tx1"/>
                          </a:solidFill>
                          <a:latin typeface="+mn-lt"/>
                        </a:rPr>
                        <a:t>PANEL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dirty="0">
                          <a:solidFill>
                            <a:schemeClr val="tx1"/>
                          </a:solidFill>
                          <a:latin typeface="+mn-lt"/>
                        </a:rPr>
                        <a:t>PANEL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0017699"/>
                  </a:ext>
                </a:extLst>
              </a:tr>
              <a:tr h="97366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9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Совместиммые</a:t>
                      </a:r>
                      <a:r>
                        <a:rPr lang="ru-RU" sz="900" b="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коммутаторы</a:t>
                      </a:r>
                      <a:endParaRPr lang="en-US" sz="9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 SWITCH 1005N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 SWITCH 1008N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 SWITCH 1105N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 SWITCH 1108N</a:t>
                      </a:r>
                    </a:p>
                  </a:txBody>
                  <a:tcPr marL="90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 SWITCH 1016N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 SWITCH 1005N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 SWITCH 1008N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 SWITCH 1105N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 SWITCH 1108N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 SWITCH 1016N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0786160"/>
                  </a:ext>
                </a:extLst>
              </a:tr>
            </a:tbl>
          </a:graphicData>
        </a:graphic>
      </p:graphicFrame>
      <p:pic>
        <p:nvPicPr>
          <p:cNvPr id="9" name="Picture 8" descr="A picture containing sitting, white, clock, black&#10;&#10;Description automatically generated">
            <a:extLst>
              <a:ext uri="{FF2B5EF4-FFF2-40B4-BE49-F238E27FC236}">
                <a16:creationId xmlns:a16="http://schemas.microsoft.com/office/drawing/2014/main" id="{F922E131-4C37-45E9-94EB-6DD7B4AF4B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970" y="2150534"/>
            <a:ext cx="1609546" cy="1607936"/>
          </a:xfrm>
          <a:prstGeom prst="rect">
            <a:avLst/>
          </a:prstGeom>
        </p:spPr>
      </p:pic>
      <p:pic>
        <p:nvPicPr>
          <p:cNvPr id="12" name="Picture 11" descr="A picture containing white, electronics, sitting, black&#10;&#10;Description automatically generated">
            <a:extLst>
              <a:ext uri="{FF2B5EF4-FFF2-40B4-BE49-F238E27FC236}">
                <a16:creationId xmlns:a16="http://schemas.microsoft.com/office/drawing/2014/main" id="{00329DA7-8C59-4371-893C-444CED3DC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225" y="2073695"/>
            <a:ext cx="1709917" cy="1708207"/>
          </a:xfrm>
          <a:prstGeom prst="rect">
            <a:avLst/>
          </a:prstGeom>
        </p:spPr>
      </p:pic>
      <p:pic>
        <p:nvPicPr>
          <p:cNvPr id="15" name="Picture 14" descr="A picture containing sitting, white, black, refrigerator&#10;&#10;Description automatically generated">
            <a:extLst>
              <a:ext uri="{FF2B5EF4-FFF2-40B4-BE49-F238E27FC236}">
                <a16:creationId xmlns:a16="http://schemas.microsoft.com/office/drawing/2014/main" id="{37107A2D-F952-4E75-B0B7-B7C1952E0C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339" y="2150534"/>
            <a:ext cx="1709917" cy="1708207"/>
          </a:xfrm>
          <a:prstGeom prst="rect">
            <a:avLst/>
          </a:prstGeom>
        </p:spPr>
      </p:pic>
      <p:pic>
        <p:nvPicPr>
          <p:cNvPr id="17" name="Picture 16" descr="A picture containing white, building, sitting, black&#10;&#10;Description automatically generated">
            <a:extLst>
              <a:ext uri="{FF2B5EF4-FFF2-40B4-BE49-F238E27FC236}">
                <a16:creationId xmlns:a16="http://schemas.microsoft.com/office/drawing/2014/main" id="{6A0E26AC-5BE8-40B7-924E-B5133B8810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350" y="2073695"/>
            <a:ext cx="1804194" cy="18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9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Объект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ru-RU" dirty="0"/>
              <a:t>Питание </a:t>
            </a:r>
            <a:r>
              <a:rPr lang="en-US" dirty="0"/>
              <a:t>24 </a:t>
            </a:r>
            <a:r>
              <a:rPr lang="ru-RU" dirty="0"/>
              <a:t>В </a:t>
            </a:r>
            <a:r>
              <a:rPr lang="en-US" dirty="0"/>
              <a:t>DC / AC</a:t>
            </a:r>
          </a:p>
          <a:p>
            <a:r>
              <a:rPr lang="ru-RU" dirty="0"/>
              <a:t>Компактное исполнение</a:t>
            </a:r>
          </a:p>
          <a:p>
            <a:r>
              <a:rPr lang="ru-RU" dirty="0"/>
              <a:t>Аксессуары для креплений</a:t>
            </a:r>
          </a:p>
          <a:p>
            <a:r>
              <a:rPr lang="en-US" dirty="0" err="1"/>
              <a:t>QoS</a:t>
            </a:r>
            <a:endParaRPr lang="en-US" dirty="0"/>
          </a:p>
          <a:p>
            <a:r>
              <a:rPr lang="ru-RU" dirty="0" err="1"/>
              <a:t>Приоритизация</a:t>
            </a:r>
            <a:r>
              <a:rPr lang="ru-RU" dirty="0"/>
              <a:t> для промышленных протоколов</a:t>
            </a:r>
          </a:p>
          <a:p>
            <a:r>
              <a:rPr lang="ru-RU" b="1" u="sng" dirty="0"/>
              <a:t>Цена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Преимущества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FL SWITCH 1000/1100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663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85E7100-041A-46F3-AFB2-5B87C0E72517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30" name="Freihandform 129"/>
          <p:cNvSpPr/>
          <p:nvPr/>
        </p:nvSpPr>
        <p:spPr>
          <a:xfrm>
            <a:off x="6038770" y="2213135"/>
            <a:ext cx="2234909" cy="406494"/>
          </a:xfrm>
          <a:custGeom>
            <a:avLst/>
            <a:gdLst>
              <a:gd name="connsiteX0" fmla="*/ 1676400 w 1676400"/>
              <a:gd name="connsiteY0" fmla="*/ 143933 h 304800"/>
              <a:gd name="connsiteX1" fmla="*/ 1007533 w 1676400"/>
              <a:gd name="connsiteY1" fmla="*/ 304800 h 304800"/>
              <a:gd name="connsiteX2" fmla="*/ 558800 w 1676400"/>
              <a:gd name="connsiteY2" fmla="*/ 0 h 304800"/>
              <a:gd name="connsiteX3" fmla="*/ 135466 w 1676400"/>
              <a:gd name="connsiteY3" fmla="*/ 110066 h 304800"/>
              <a:gd name="connsiteX4" fmla="*/ 0 w 1676400"/>
              <a:gd name="connsiteY4" fmla="*/ 16933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400" h="304800">
                <a:moveTo>
                  <a:pt x="1676400" y="143933"/>
                </a:moveTo>
                <a:lnTo>
                  <a:pt x="1007533" y="304800"/>
                </a:lnTo>
                <a:lnTo>
                  <a:pt x="558800" y="0"/>
                </a:lnTo>
                <a:lnTo>
                  <a:pt x="135466" y="110066"/>
                </a:lnTo>
                <a:lnTo>
                  <a:pt x="0" y="16933"/>
                </a:lnTo>
              </a:path>
            </a:pathLst>
          </a:custGeom>
          <a:noFill/>
          <a:ln>
            <a:solidFill>
              <a:srgbClr val="0099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e-DE" dirty="0"/>
          </a:p>
        </p:txBody>
      </p:sp>
      <p:sp>
        <p:nvSpPr>
          <p:cNvPr id="131" name="Freihandform 130"/>
          <p:cNvSpPr/>
          <p:nvPr/>
        </p:nvSpPr>
        <p:spPr>
          <a:xfrm>
            <a:off x="4251595" y="2250773"/>
            <a:ext cx="1873712" cy="511881"/>
          </a:xfrm>
          <a:custGeom>
            <a:avLst/>
            <a:gdLst>
              <a:gd name="connsiteX0" fmla="*/ 1275645 w 1405467"/>
              <a:gd name="connsiteY0" fmla="*/ 0 h 383822"/>
              <a:gd name="connsiteX1" fmla="*/ 1405467 w 1405467"/>
              <a:gd name="connsiteY1" fmla="*/ 101600 h 383822"/>
              <a:gd name="connsiteX2" fmla="*/ 124178 w 1405467"/>
              <a:gd name="connsiteY2" fmla="*/ 383822 h 383822"/>
              <a:gd name="connsiteX3" fmla="*/ 0 w 1405467"/>
              <a:gd name="connsiteY3" fmla="*/ 287867 h 383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5467" h="383822">
                <a:moveTo>
                  <a:pt x="1275645" y="0"/>
                </a:moveTo>
                <a:lnTo>
                  <a:pt x="1405467" y="101600"/>
                </a:lnTo>
                <a:lnTo>
                  <a:pt x="124178" y="383822"/>
                </a:lnTo>
                <a:lnTo>
                  <a:pt x="0" y="287867"/>
                </a:lnTo>
              </a:path>
            </a:pathLst>
          </a:custGeom>
          <a:noFill/>
          <a:ln>
            <a:solidFill>
              <a:srgbClr val="0099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e-DE" dirty="0"/>
          </a:p>
        </p:txBody>
      </p:sp>
      <p:sp>
        <p:nvSpPr>
          <p:cNvPr id="134" name="Freihandform 133"/>
          <p:cNvSpPr/>
          <p:nvPr/>
        </p:nvSpPr>
        <p:spPr>
          <a:xfrm>
            <a:off x="2430559" y="2649739"/>
            <a:ext cx="1851136" cy="526938"/>
          </a:xfrm>
          <a:custGeom>
            <a:avLst/>
            <a:gdLst>
              <a:gd name="connsiteX0" fmla="*/ 1258711 w 1388533"/>
              <a:gd name="connsiteY0" fmla="*/ 0 h 395112"/>
              <a:gd name="connsiteX1" fmla="*/ 1388533 w 1388533"/>
              <a:gd name="connsiteY1" fmla="*/ 112889 h 395112"/>
              <a:gd name="connsiteX2" fmla="*/ 107244 w 1388533"/>
              <a:gd name="connsiteY2" fmla="*/ 395112 h 395112"/>
              <a:gd name="connsiteX3" fmla="*/ 0 w 1388533"/>
              <a:gd name="connsiteY3" fmla="*/ 293512 h 39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533" h="395112">
                <a:moveTo>
                  <a:pt x="1258711" y="0"/>
                </a:moveTo>
                <a:lnTo>
                  <a:pt x="1388533" y="112889"/>
                </a:lnTo>
                <a:lnTo>
                  <a:pt x="107244" y="395112"/>
                </a:lnTo>
                <a:lnTo>
                  <a:pt x="0" y="293512"/>
                </a:lnTo>
              </a:path>
            </a:pathLst>
          </a:custGeom>
          <a:noFill/>
          <a:ln>
            <a:solidFill>
              <a:srgbClr val="0099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e-DE" dirty="0"/>
          </a:p>
        </p:txBody>
      </p:sp>
      <p:sp>
        <p:nvSpPr>
          <p:cNvPr id="147" name="Freihandform 146"/>
          <p:cNvSpPr/>
          <p:nvPr/>
        </p:nvSpPr>
        <p:spPr>
          <a:xfrm>
            <a:off x="7190086" y="2654036"/>
            <a:ext cx="1512514" cy="376383"/>
          </a:xfrm>
          <a:custGeom>
            <a:avLst/>
            <a:gdLst>
              <a:gd name="connsiteX0" fmla="*/ 1134533 w 1134533"/>
              <a:gd name="connsiteY0" fmla="*/ 0 h 282222"/>
              <a:gd name="connsiteX1" fmla="*/ 0 w 1134533"/>
              <a:gd name="connsiteY1" fmla="*/ 282222 h 28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4533" h="282222">
                <a:moveTo>
                  <a:pt x="1134533" y="0"/>
                </a:moveTo>
                <a:lnTo>
                  <a:pt x="0" y="282222"/>
                </a:lnTo>
              </a:path>
            </a:pathLst>
          </a:custGeom>
          <a:noFill/>
          <a:ln>
            <a:solidFill>
              <a:srgbClr val="0099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e-DE" dirty="0"/>
          </a:p>
        </p:txBody>
      </p:sp>
      <p:sp>
        <p:nvSpPr>
          <p:cNvPr id="149" name="Freihandform 148"/>
          <p:cNvSpPr/>
          <p:nvPr/>
        </p:nvSpPr>
        <p:spPr>
          <a:xfrm>
            <a:off x="8879589" y="2002806"/>
            <a:ext cx="1821036" cy="474243"/>
          </a:xfrm>
          <a:custGeom>
            <a:avLst/>
            <a:gdLst>
              <a:gd name="connsiteX0" fmla="*/ 1377244 w 1377244"/>
              <a:gd name="connsiteY0" fmla="*/ 0 h 333022"/>
              <a:gd name="connsiteX1" fmla="*/ 0 w 1377244"/>
              <a:gd name="connsiteY1" fmla="*/ 333022 h 333022"/>
              <a:gd name="connsiteX0" fmla="*/ 1365955 w 1365955"/>
              <a:gd name="connsiteY0" fmla="*/ 0 h 355600"/>
              <a:gd name="connsiteX1" fmla="*/ 0 w 1365955"/>
              <a:gd name="connsiteY1" fmla="*/ 35560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5955" h="355600">
                <a:moveTo>
                  <a:pt x="1365955" y="0"/>
                </a:moveTo>
                <a:lnTo>
                  <a:pt x="0" y="355600"/>
                </a:lnTo>
              </a:path>
            </a:pathLst>
          </a:custGeom>
          <a:noFill/>
          <a:ln>
            <a:solidFill>
              <a:srgbClr val="0099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e-DE" dirty="0"/>
          </a:p>
        </p:txBody>
      </p:sp>
      <p:sp>
        <p:nvSpPr>
          <p:cNvPr id="150" name="Freihandform 149"/>
          <p:cNvSpPr/>
          <p:nvPr/>
        </p:nvSpPr>
        <p:spPr>
          <a:xfrm>
            <a:off x="7306723" y="2122803"/>
            <a:ext cx="993292" cy="316163"/>
          </a:xfrm>
          <a:custGeom>
            <a:avLst/>
            <a:gdLst>
              <a:gd name="connsiteX0" fmla="*/ 745066 w 745066"/>
              <a:gd name="connsiteY0" fmla="*/ 237067 h 237067"/>
              <a:gd name="connsiteX1" fmla="*/ 316088 w 745066"/>
              <a:gd name="connsiteY1" fmla="*/ 0 h 237067"/>
              <a:gd name="connsiteX2" fmla="*/ 0 w 745066"/>
              <a:gd name="connsiteY2" fmla="*/ 84667 h 23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5066" h="237067">
                <a:moveTo>
                  <a:pt x="745066" y="237067"/>
                </a:moveTo>
                <a:lnTo>
                  <a:pt x="316088" y="0"/>
                </a:lnTo>
                <a:lnTo>
                  <a:pt x="0" y="84667"/>
                </a:lnTo>
              </a:path>
            </a:pathLst>
          </a:custGeom>
          <a:noFill/>
          <a:ln>
            <a:solidFill>
              <a:srgbClr val="0099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e-DE" dirty="0"/>
          </a:p>
        </p:txBody>
      </p:sp>
      <p:sp>
        <p:nvSpPr>
          <p:cNvPr id="13" name="Freihandform 12"/>
          <p:cNvSpPr/>
          <p:nvPr/>
        </p:nvSpPr>
        <p:spPr>
          <a:xfrm>
            <a:off x="3843080" y="2935026"/>
            <a:ext cx="5578663" cy="1942904"/>
          </a:xfrm>
          <a:custGeom>
            <a:avLst/>
            <a:gdLst>
              <a:gd name="connsiteX0" fmla="*/ 3952068 w 4184542"/>
              <a:gd name="connsiteY0" fmla="*/ 0 h 1456841"/>
              <a:gd name="connsiteX1" fmla="*/ 4184542 w 4184542"/>
              <a:gd name="connsiteY1" fmla="*/ 178231 h 1456841"/>
              <a:gd name="connsiteX2" fmla="*/ 0 w 4184542"/>
              <a:gd name="connsiteY2" fmla="*/ 1301858 h 1456841"/>
              <a:gd name="connsiteX3" fmla="*/ 178230 w 4184542"/>
              <a:gd name="connsiteY3" fmla="*/ 1456841 h 145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4542" h="1456841">
                <a:moveTo>
                  <a:pt x="3952068" y="0"/>
                </a:moveTo>
                <a:lnTo>
                  <a:pt x="4184542" y="178231"/>
                </a:lnTo>
                <a:lnTo>
                  <a:pt x="0" y="1301858"/>
                </a:lnTo>
                <a:lnTo>
                  <a:pt x="178230" y="1456841"/>
                </a:lnTo>
              </a:path>
            </a:pathLst>
          </a:custGeom>
          <a:noFill/>
          <a:ln>
            <a:solidFill>
              <a:srgbClr val="0099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e-DE" dirty="0"/>
          </a:p>
        </p:txBody>
      </p:sp>
      <p:sp>
        <p:nvSpPr>
          <p:cNvPr id="14" name="Freihandform 13"/>
          <p:cNvSpPr/>
          <p:nvPr/>
        </p:nvSpPr>
        <p:spPr>
          <a:xfrm>
            <a:off x="6188184" y="3028037"/>
            <a:ext cx="1343012" cy="537399"/>
          </a:xfrm>
          <a:custGeom>
            <a:avLst/>
            <a:gdLst>
              <a:gd name="connsiteX0" fmla="*/ 712922 w 1007390"/>
              <a:gd name="connsiteY0" fmla="*/ 0 h 402956"/>
              <a:gd name="connsiteX1" fmla="*/ 1007390 w 1007390"/>
              <a:gd name="connsiteY1" fmla="*/ 209227 h 402956"/>
              <a:gd name="connsiteX2" fmla="*/ 178231 w 1007390"/>
              <a:gd name="connsiteY2" fmla="*/ 402956 h 402956"/>
              <a:gd name="connsiteX3" fmla="*/ 0 w 1007390"/>
              <a:gd name="connsiteY3" fmla="*/ 247973 h 40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390" h="402956">
                <a:moveTo>
                  <a:pt x="712922" y="0"/>
                </a:moveTo>
                <a:lnTo>
                  <a:pt x="1007390" y="209227"/>
                </a:lnTo>
                <a:lnTo>
                  <a:pt x="178231" y="402956"/>
                </a:lnTo>
                <a:lnTo>
                  <a:pt x="0" y="247973"/>
                </a:lnTo>
              </a:path>
            </a:pathLst>
          </a:custGeom>
          <a:noFill/>
          <a:ln>
            <a:solidFill>
              <a:srgbClr val="0099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e-DE" dirty="0"/>
          </a:p>
        </p:txBody>
      </p:sp>
      <p:sp>
        <p:nvSpPr>
          <p:cNvPr id="17" name="Freihandform 16"/>
          <p:cNvSpPr/>
          <p:nvPr/>
        </p:nvSpPr>
        <p:spPr>
          <a:xfrm>
            <a:off x="5175760" y="3369079"/>
            <a:ext cx="1198380" cy="485726"/>
          </a:xfrm>
          <a:custGeom>
            <a:avLst/>
            <a:gdLst>
              <a:gd name="connsiteX0" fmla="*/ 705173 w 898902"/>
              <a:gd name="connsiteY0" fmla="*/ 0 h 364210"/>
              <a:gd name="connsiteX1" fmla="*/ 898902 w 898902"/>
              <a:gd name="connsiteY1" fmla="*/ 178230 h 364210"/>
              <a:gd name="connsiteX2" fmla="*/ 154983 w 898902"/>
              <a:gd name="connsiteY2" fmla="*/ 364210 h 364210"/>
              <a:gd name="connsiteX3" fmla="*/ 0 w 898902"/>
              <a:gd name="connsiteY3" fmla="*/ 216976 h 364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8902" h="364210">
                <a:moveTo>
                  <a:pt x="705173" y="0"/>
                </a:moveTo>
                <a:lnTo>
                  <a:pt x="898902" y="178230"/>
                </a:lnTo>
                <a:lnTo>
                  <a:pt x="154983" y="364210"/>
                </a:lnTo>
                <a:lnTo>
                  <a:pt x="0" y="216976"/>
                </a:lnTo>
              </a:path>
            </a:pathLst>
          </a:custGeom>
          <a:noFill/>
          <a:ln>
            <a:solidFill>
              <a:srgbClr val="0099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e-DE" dirty="0"/>
          </a:p>
        </p:txBody>
      </p:sp>
      <p:sp>
        <p:nvSpPr>
          <p:cNvPr id="18" name="Freihandform 17"/>
          <p:cNvSpPr/>
          <p:nvPr/>
        </p:nvSpPr>
        <p:spPr>
          <a:xfrm>
            <a:off x="4266645" y="3658448"/>
            <a:ext cx="1012424" cy="403049"/>
          </a:xfrm>
          <a:custGeom>
            <a:avLst/>
            <a:gdLst>
              <a:gd name="connsiteX0" fmla="*/ 596685 w 774915"/>
              <a:gd name="connsiteY0" fmla="*/ 0 h 302217"/>
              <a:gd name="connsiteX1" fmla="*/ 774915 w 774915"/>
              <a:gd name="connsiteY1" fmla="*/ 170481 h 302217"/>
              <a:gd name="connsiteX2" fmla="*/ 178231 w 774915"/>
              <a:gd name="connsiteY2" fmla="*/ 302217 h 302217"/>
              <a:gd name="connsiteX3" fmla="*/ 0 w 774915"/>
              <a:gd name="connsiteY3" fmla="*/ 116237 h 302217"/>
              <a:gd name="connsiteX0" fmla="*/ 596685 w 759417"/>
              <a:gd name="connsiteY0" fmla="*/ 0 h 302217"/>
              <a:gd name="connsiteX1" fmla="*/ 759417 w 759417"/>
              <a:gd name="connsiteY1" fmla="*/ 170481 h 302217"/>
              <a:gd name="connsiteX2" fmla="*/ 178231 w 759417"/>
              <a:gd name="connsiteY2" fmla="*/ 302217 h 302217"/>
              <a:gd name="connsiteX3" fmla="*/ 0 w 759417"/>
              <a:gd name="connsiteY3" fmla="*/ 116237 h 30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417" h="302217">
                <a:moveTo>
                  <a:pt x="596685" y="0"/>
                </a:moveTo>
                <a:lnTo>
                  <a:pt x="759417" y="170481"/>
                </a:lnTo>
                <a:lnTo>
                  <a:pt x="178231" y="302217"/>
                </a:lnTo>
                <a:lnTo>
                  <a:pt x="0" y="116237"/>
                </a:lnTo>
              </a:path>
            </a:pathLst>
          </a:custGeom>
          <a:noFill/>
          <a:ln>
            <a:solidFill>
              <a:srgbClr val="0099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e-DE" dirty="0"/>
          </a:p>
        </p:txBody>
      </p:sp>
      <p:sp>
        <p:nvSpPr>
          <p:cNvPr id="19" name="Freihandform 18"/>
          <p:cNvSpPr/>
          <p:nvPr/>
        </p:nvSpPr>
        <p:spPr>
          <a:xfrm>
            <a:off x="3202566" y="3748896"/>
            <a:ext cx="1188048" cy="578737"/>
          </a:xfrm>
          <a:custGeom>
            <a:avLst/>
            <a:gdLst>
              <a:gd name="connsiteX0" fmla="*/ 635430 w 891152"/>
              <a:gd name="connsiteY0" fmla="*/ 0 h 433952"/>
              <a:gd name="connsiteX1" fmla="*/ 891152 w 891152"/>
              <a:gd name="connsiteY1" fmla="*/ 247973 h 433952"/>
              <a:gd name="connsiteX2" fmla="*/ 201478 w 891152"/>
              <a:gd name="connsiteY2" fmla="*/ 433952 h 433952"/>
              <a:gd name="connsiteX3" fmla="*/ 0 w 891152"/>
              <a:gd name="connsiteY3" fmla="*/ 216976 h 43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1152" h="433952">
                <a:moveTo>
                  <a:pt x="635430" y="0"/>
                </a:moveTo>
                <a:lnTo>
                  <a:pt x="891152" y="247973"/>
                </a:lnTo>
                <a:lnTo>
                  <a:pt x="201478" y="433952"/>
                </a:lnTo>
                <a:lnTo>
                  <a:pt x="0" y="216976"/>
                </a:lnTo>
              </a:path>
            </a:pathLst>
          </a:custGeom>
          <a:noFill/>
          <a:ln>
            <a:solidFill>
              <a:srgbClr val="0099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e-DE" dirty="0"/>
          </a:p>
        </p:txBody>
      </p:sp>
      <p:sp>
        <p:nvSpPr>
          <p:cNvPr id="20" name="Freihandform 19"/>
          <p:cNvSpPr/>
          <p:nvPr/>
        </p:nvSpPr>
        <p:spPr>
          <a:xfrm>
            <a:off x="2272790" y="4051162"/>
            <a:ext cx="1126063" cy="506395"/>
          </a:xfrm>
          <a:custGeom>
            <a:avLst/>
            <a:gdLst>
              <a:gd name="connsiteX0" fmla="*/ 612183 w 844657"/>
              <a:gd name="connsiteY0" fmla="*/ 0 h 433952"/>
              <a:gd name="connsiteX1" fmla="*/ 844657 w 844657"/>
              <a:gd name="connsiteY1" fmla="*/ 271220 h 433952"/>
              <a:gd name="connsiteX2" fmla="*/ 216976 w 844657"/>
              <a:gd name="connsiteY2" fmla="*/ 433952 h 433952"/>
              <a:gd name="connsiteX3" fmla="*/ 0 w 844657"/>
              <a:gd name="connsiteY3" fmla="*/ 185979 h 433952"/>
              <a:gd name="connsiteX0" fmla="*/ 612183 w 844657"/>
              <a:gd name="connsiteY0" fmla="*/ 0 h 379708"/>
              <a:gd name="connsiteX1" fmla="*/ 844657 w 844657"/>
              <a:gd name="connsiteY1" fmla="*/ 216976 h 379708"/>
              <a:gd name="connsiteX2" fmla="*/ 216976 w 844657"/>
              <a:gd name="connsiteY2" fmla="*/ 379708 h 379708"/>
              <a:gd name="connsiteX3" fmla="*/ 0 w 844657"/>
              <a:gd name="connsiteY3" fmla="*/ 131735 h 379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657" h="379708">
                <a:moveTo>
                  <a:pt x="612183" y="0"/>
                </a:moveTo>
                <a:lnTo>
                  <a:pt x="844657" y="216976"/>
                </a:lnTo>
                <a:lnTo>
                  <a:pt x="216976" y="379708"/>
                </a:lnTo>
                <a:lnTo>
                  <a:pt x="0" y="131735"/>
                </a:lnTo>
              </a:path>
            </a:pathLst>
          </a:custGeom>
          <a:noFill/>
          <a:ln>
            <a:solidFill>
              <a:srgbClr val="0099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e-DE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2939"/>
            <a:ext cx="11471104" cy="4894765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143319" y="260709"/>
            <a:ext cx="9189309" cy="615549"/>
          </a:xfrm>
          <a:prstGeom prst="rect">
            <a:avLst/>
          </a:prstGeom>
          <a:solidFill>
            <a:srgbClr val="FFFFFF"/>
          </a:solidFill>
        </p:spPr>
        <p:txBody>
          <a:bodyPr wrap="square" lIns="121917" tIns="60958" rIns="121917" bIns="60958" rtlCol="0">
            <a:spAutoFit/>
          </a:bodyPr>
          <a:lstStyle/>
          <a:p>
            <a:pPr defTabSz="1219170">
              <a:tabLst>
                <a:tab pos="1071007" algn="l"/>
              </a:tabLst>
              <a:defRPr/>
            </a:pPr>
            <a:r>
              <a:rPr lang="ru-RU" sz="3200" kern="0" dirty="0">
                <a:solidFill>
                  <a:srgbClr val="000000"/>
                </a:solidFill>
              </a:rPr>
              <a:t>Типичные проблемы в неуправляемых сетях</a:t>
            </a:r>
            <a:endParaRPr lang="en-US" sz="32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11185287" y="4596312"/>
            <a:ext cx="759084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11185287" y="4596312"/>
            <a:ext cx="759084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11185287" y="4596312"/>
            <a:ext cx="759084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11185287" y="4596312"/>
            <a:ext cx="759084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3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11185287" y="4596312"/>
            <a:ext cx="759084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4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11185287" y="4596312"/>
            <a:ext cx="759084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5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11185287" y="4596312"/>
            <a:ext cx="759084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6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11185287" y="4596312"/>
            <a:ext cx="759084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7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11185287" y="4596312"/>
            <a:ext cx="759084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8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1185287" y="4596312"/>
            <a:ext cx="759084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9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10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10592808" y="4596312"/>
            <a:ext cx="1203421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11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12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13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14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15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16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17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18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19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20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25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30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35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40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45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50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55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60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65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70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75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80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85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90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10501428" y="4596312"/>
            <a:ext cx="1271977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95</a:t>
            </a:r>
          </a:p>
        </p:txBody>
      </p:sp>
      <p:sp>
        <p:nvSpPr>
          <p:cNvPr id="70" name="Textfeld 69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100</a:t>
            </a:r>
          </a:p>
        </p:txBody>
      </p:sp>
      <p:sp>
        <p:nvSpPr>
          <p:cNvPr id="71" name="Textfeld 70"/>
          <p:cNvSpPr txBox="1"/>
          <p:nvPr/>
        </p:nvSpPr>
        <p:spPr>
          <a:xfrm>
            <a:off x="9908949" y="4596312"/>
            <a:ext cx="1716315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110</a:t>
            </a:r>
          </a:p>
        </p:txBody>
      </p:sp>
      <p:sp>
        <p:nvSpPr>
          <p:cNvPr id="72" name="Textfeld 71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120</a:t>
            </a:r>
          </a:p>
        </p:txBody>
      </p:sp>
      <p:sp>
        <p:nvSpPr>
          <p:cNvPr id="73" name="Textfeld 72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130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140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150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160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170</a:t>
            </a:r>
          </a:p>
        </p:txBody>
      </p:sp>
      <p:sp>
        <p:nvSpPr>
          <p:cNvPr id="78" name="Textfeld 77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180</a:t>
            </a:r>
          </a:p>
        </p:txBody>
      </p:sp>
      <p:sp>
        <p:nvSpPr>
          <p:cNvPr id="79" name="Textfeld 78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190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200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201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202</a:t>
            </a:r>
          </a:p>
        </p:txBody>
      </p:sp>
      <p:sp>
        <p:nvSpPr>
          <p:cNvPr id="83" name="Textfeld 82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203</a:t>
            </a:r>
          </a:p>
        </p:txBody>
      </p:sp>
      <p:sp>
        <p:nvSpPr>
          <p:cNvPr id="84" name="Textfeld 83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204</a:t>
            </a:r>
          </a:p>
        </p:txBody>
      </p:sp>
      <p:sp>
        <p:nvSpPr>
          <p:cNvPr id="85" name="Textfeld 84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205</a:t>
            </a:r>
          </a:p>
        </p:txBody>
      </p:sp>
      <p:sp>
        <p:nvSpPr>
          <p:cNvPr id="86" name="Textfeld 85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206</a:t>
            </a:r>
          </a:p>
        </p:txBody>
      </p:sp>
      <p:sp>
        <p:nvSpPr>
          <p:cNvPr id="87" name="Textfeld 86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207</a:t>
            </a:r>
          </a:p>
        </p:txBody>
      </p:sp>
      <p:sp>
        <p:nvSpPr>
          <p:cNvPr id="88" name="Textfeld 87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208</a:t>
            </a:r>
          </a:p>
        </p:txBody>
      </p:sp>
      <p:sp>
        <p:nvSpPr>
          <p:cNvPr id="89" name="Textfeld 88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209</a:t>
            </a:r>
          </a:p>
        </p:txBody>
      </p:sp>
      <p:sp>
        <p:nvSpPr>
          <p:cNvPr id="90" name="Textfeld 89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210</a:t>
            </a:r>
          </a:p>
        </p:txBody>
      </p:sp>
      <p:sp>
        <p:nvSpPr>
          <p:cNvPr id="91" name="Textfeld 90"/>
          <p:cNvSpPr txBox="1"/>
          <p:nvPr/>
        </p:nvSpPr>
        <p:spPr>
          <a:xfrm>
            <a:off x="9908949" y="4596312"/>
            <a:ext cx="1716315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211</a:t>
            </a:r>
          </a:p>
        </p:txBody>
      </p:sp>
      <p:sp>
        <p:nvSpPr>
          <p:cNvPr id="92" name="Textfeld 91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212</a:t>
            </a:r>
          </a:p>
        </p:txBody>
      </p:sp>
      <p:sp>
        <p:nvSpPr>
          <p:cNvPr id="93" name="Textfeld 92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212</a:t>
            </a:r>
          </a:p>
        </p:txBody>
      </p:sp>
      <p:sp>
        <p:nvSpPr>
          <p:cNvPr id="94" name="Textfeld 93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213</a:t>
            </a:r>
          </a:p>
        </p:txBody>
      </p:sp>
      <p:sp>
        <p:nvSpPr>
          <p:cNvPr id="95" name="Textfeld 94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213</a:t>
            </a:r>
          </a:p>
        </p:txBody>
      </p:sp>
      <p:sp>
        <p:nvSpPr>
          <p:cNvPr id="96" name="Textfeld 95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214</a:t>
            </a:r>
          </a:p>
        </p:txBody>
      </p:sp>
      <p:sp>
        <p:nvSpPr>
          <p:cNvPr id="97" name="Textfeld 96"/>
          <p:cNvSpPr txBox="1"/>
          <p:nvPr/>
        </p:nvSpPr>
        <p:spPr>
          <a:xfrm>
            <a:off x="9817568" y="4596312"/>
            <a:ext cx="1784872" cy="123139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7200" dirty="0">
                <a:latin typeface="Arial" charset="0"/>
                <a:ea typeface="Arial" charset="0"/>
                <a:cs typeface="Arial" charset="0"/>
              </a:rPr>
              <a:t>215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9462152" y="5626158"/>
            <a:ext cx="3640922" cy="44627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de-DE" dirty="0"/>
              <a:t>Network devices</a:t>
            </a:r>
          </a:p>
        </p:txBody>
      </p:sp>
      <p:sp>
        <p:nvSpPr>
          <p:cNvPr id="109" name="Halbbogen 108"/>
          <p:cNvSpPr/>
          <p:nvPr/>
        </p:nvSpPr>
        <p:spPr>
          <a:xfrm>
            <a:off x="6572850" y="4966321"/>
            <a:ext cx="2015648" cy="2016377"/>
          </a:xfrm>
          <a:prstGeom prst="blockArc">
            <a:avLst>
              <a:gd name="adj1" fmla="val 10800000"/>
              <a:gd name="adj2" fmla="val 14463627"/>
              <a:gd name="adj3" fmla="val 24350"/>
            </a:avLst>
          </a:prstGeom>
          <a:gradFill flip="none" rotWithShape="1">
            <a:gsLst>
              <a:gs pos="0">
                <a:srgbClr val="FFFF00"/>
              </a:gs>
              <a:gs pos="13000">
                <a:srgbClr val="FFFF00"/>
              </a:gs>
              <a:gs pos="100000">
                <a:srgbClr val="FF0000"/>
              </a:gs>
            </a:gsLst>
            <a:lin ang="8100000" scaled="1"/>
            <a:tileRect/>
          </a:gradFill>
          <a:ln>
            <a:noFill/>
          </a:ln>
        </p:spPr>
        <p:txBody>
          <a:bodyPr lIns="121917" tIns="60958" rIns="121917" bIns="60958" rtlCol="0" anchor="ctr"/>
          <a:lstStyle/>
          <a:p>
            <a:pPr algn="ctr"/>
            <a:endParaRPr lang="de-DE" dirty="0"/>
          </a:p>
        </p:txBody>
      </p:sp>
      <p:sp>
        <p:nvSpPr>
          <p:cNvPr id="110" name="Halbbogen 109"/>
          <p:cNvSpPr/>
          <p:nvPr/>
        </p:nvSpPr>
        <p:spPr>
          <a:xfrm>
            <a:off x="6552000" y="4966321"/>
            <a:ext cx="2015648" cy="2016377"/>
          </a:xfrm>
          <a:prstGeom prst="blockArc">
            <a:avLst>
              <a:gd name="adj1" fmla="val 14500671"/>
              <a:gd name="adj2" fmla="val 18259413"/>
              <a:gd name="adj3" fmla="val 24031"/>
            </a:avLst>
          </a:prstGeom>
          <a:gradFill flip="none" rotWithShape="1">
            <a:gsLst>
              <a:gs pos="0">
                <a:srgbClr val="FFFF00"/>
              </a:gs>
              <a:gs pos="36000">
                <a:srgbClr val="FFFF00"/>
              </a:gs>
              <a:gs pos="100000">
                <a:srgbClr val="ACD70F"/>
              </a:gs>
            </a:gsLst>
            <a:lin ang="2700000" scaled="1"/>
            <a:tileRect/>
          </a:gradFill>
          <a:ln>
            <a:noFill/>
          </a:ln>
        </p:spPr>
        <p:txBody>
          <a:bodyPr lIns="121917" tIns="60958" rIns="121917" bIns="60958" rtlCol="0" anchor="ctr"/>
          <a:lstStyle/>
          <a:p>
            <a:pPr algn="ctr"/>
            <a:endParaRPr lang="de-DE" dirty="0"/>
          </a:p>
        </p:txBody>
      </p:sp>
      <p:sp>
        <p:nvSpPr>
          <p:cNvPr id="111" name="Halbbogen 110"/>
          <p:cNvSpPr/>
          <p:nvPr/>
        </p:nvSpPr>
        <p:spPr>
          <a:xfrm>
            <a:off x="6572850" y="4966321"/>
            <a:ext cx="2015648" cy="2016377"/>
          </a:xfrm>
          <a:prstGeom prst="blockArc">
            <a:avLst>
              <a:gd name="adj1" fmla="val 18309532"/>
              <a:gd name="adj2" fmla="val 21529483"/>
              <a:gd name="adj3" fmla="val 23925"/>
            </a:avLst>
          </a:prstGeom>
          <a:gradFill flip="none" rotWithShape="1">
            <a:gsLst>
              <a:gs pos="0">
                <a:srgbClr val="B2DF0F"/>
              </a:gs>
              <a:gs pos="76000">
                <a:schemeClr val="accent3"/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lIns="121917" tIns="60958" rIns="121917" bIns="60958" rtlCol="0" anchor="ctr"/>
          <a:lstStyle/>
          <a:p>
            <a:pPr algn="ctr"/>
            <a:endParaRPr lang="de-DE" dirty="0"/>
          </a:p>
        </p:txBody>
      </p:sp>
      <p:grpSp>
        <p:nvGrpSpPr>
          <p:cNvPr id="112" name="Gruppieren 111"/>
          <p:cNvGrpSpPr/>
          <p:nvPr/>
        </p:nvGrpSpPr>
        <p:grpSpPr>
          <a:xfrm rot="5222920">
            <a:off x="7546950" y="5041806"/>
            <a:ext cx="115343" cy="1791689"/>
            <a:chOff x="2445629" y="1635646"/>
            <a:chExt cx="74143" cy="1152129"/>
          </a:xfrm>
        </p:grpSpPr>
        <p:sp>
          <p:nvSpPr>
            <p:cNvPr id="113" name="Gleichschenkliges Dreieck 112"/>
            <p:cNvSpPr/>
            <p:nvPr/>
          </p:nvSpPr>
          <p:spPr>
            <a:xfrm>
              <a:off x="2447764" y="1635646"/>
              <a:ext cx="72008" cy="57606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4" name="Gleichschenkliges Dreieck 113"/>
            <p:cNvSpPr/>
            <p:nvPr/>
          </p:nvSpPr>
          <p:spPr>
            <a:xfrm rot="10800000">
              <a:off x="2445629" y="2211711"/>
              <a:ext cx="72008" cy="576064"/>
            </a:xfrm>
            <a:prstGeom prst="triangle">
              <a:avLst/>
            </a:prstGeom>
            <a:noFill/>
            <a:ln>
              <a:noFill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15" name="Textfeld 114"/>
          <p:cNvSpPr txBox="1"/>
          <p:nvPr/>
        </p:nvSpPr>
        <p:spPr>
          <a:xfrm>
            <a:off x="8516969" y="5671392"/>
            <a:ext cx="815660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de-DE" sz="1600" dirty="0"/>
              <a:t>good</a:t>
            </a:r>
          </a:p>
        </p:txBody>
      </p:sp>
      <p:sp>
        <p:nvSpPr>
          <p:cNvPr id="116" name="Textfeld 115"/>
          <p:cNvSpPr txBox="1"/>
          <p:nvPr/>
        </p:nvSpPr>
        <p:spPr>
          <a:xfrm>
            <a:off x="5903210" y="5671390"/>
            <a:ext cx="656584" cy="36932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de-DE" sz="1600" dirty="0"/>
              <a:t>poor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65622" y="740873"/>
            <a:ext cx="8360246" cy="45151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i="1" dirty="0"/>
              <a:t>При росте сети, снижается ее надежность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2024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80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2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2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400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4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6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100"/>
                            </p:stCondLst>
                            <p:childTnLst>
                              <p:par>
                                <p:cTn id="10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0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10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1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200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2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3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3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400"/>
                            </p:stCondLst>
                            <p:childTnLst>
                              <p:par>
                                <p:cTn id="1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4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500"/>
                            </p:stCondLst>
                            <p:childTnLst>
                              <p:par>
                                <p:cTn id="1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5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600"/>
                            </p:stCondLst>
                            <p:childTnLst>
                              <p:par>
                                <p:cTn id="1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6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700"/>
                            </p:stCondLst>
                            <p:childTnLst>
                              <p:par>
                                <p:cTn id="1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7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158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700"/>
                            </p:stCondLst>
                            <p:childTnLst>
                              <p:par>
                                <p:cTn id="1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7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800"/>
                            </p:stCondLst>
                            <p:childTnLst>
                              <p:par>
                                <p:cTn id="1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900"/>
                            </p:stCondLst>
                            <p:childTnLst>
                              <p:par>
                                <p:cTn id="1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9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1100"/>
                            </p:stCondLst>
                            <p:childTnLst>
                              <p:par>
                                <p:cTn id="1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11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1200"/>
                            </p:stCondLst>
                            <p:childTnLst>
                              <p:par>
                                <p:cTn id="1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12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1300"/>
                            </p:stCondLst>
                            <p:childTnLst>
                              <p:par>
                                <p:cTn id="20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13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2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3300"/>
                            </p:stCondLst>
                            <p:childTnLst>
                              <p:par>
                                <p:cTn id="2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33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3400"/>
                            </p:stCondLst>
                            <p:childTnLst>
                              <p:par>
                                <p:cTn id="2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400"/>
                            </p:stCondLst>
                            <p:childTnLst>
                              <p:par>
                                <p:cTn id="2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3500"/>
                            </p:stCondLst>
                            <p:childTnLst>
                              <p:par>
                                <p:cTn id="2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3600"/>
                            </p:stCondLst>
                            <p:childTnLst>
                              <p:par>
                                <p:cTn id="2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3600"/>
                            </p:stCondLst>
                            <p:childTnLst>
                              <p:par>
                                <p:cTn id="2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3700"/>
                            </p:stCondLst>
                            <p:childTnLst>
                              <p:par>
                                <p:cTn id="2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37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3800"/>
                            </p:stCondLst>
                            <p:childTnLst>
                              <p:par>
                                <p:cTn id="2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3800"/>
                            </p:stCondLst>
                            <p:childTnLst>
                              <p:par>
                                <p:cTn id="2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25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800"/>
                            </p:stCondLst>
                            <p:childTnLst>
                              <p:par>
                                <p:cTn id="2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800"/>
                            </p:stCondLst>
                            <p:childTnLst>
                              <p:par>
                                <p:cTn id="2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5900"/>
                            </p:stCondLst>
                            <p:childTnLst>
                              <p:par>
                                <p:cTn id="2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5900"/>
                            </p:stCondLst>
                            <p:childTnLst>
                              <p:par>
                                <p:cTn id="2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16100"/>
                            </p:stCondLst>
                            <p:childTnLst>
                              <p:par>
                                <p:cTn id="2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6100"/>
                            </p:stCondLst>
                            <p:childTnLst>
                              <p:par>
                                <p:cTn id="2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6200"/>
                            </p:stCondLst>
                            <p:childTnLst>
                              <p:par>
                                <p:cTn id="2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16200"/>
                            </p:stCondLst>
                            <p:childTnLst>
                              <p:par>
                                <p:cTn id="2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29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18200"/>
                            </p:stCondLst>
                            <p:childTnLst>
                              <p:par>
                                <p:cTn id="3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8200"/>
                            </p:stCondLst>
                            <p:childTnLst>
                              <p:par>
                                <p:cTn id="3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8300"/>
                            </p:stCondLst>
                            <p:childTnLst>
                              <p:par>
                                <p:cTn id="3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8300"/>
                            </p:stCondLst>
                            <p:childTnLst>
                              <p:par>
                                <p:cTn id="3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8400"/>
                            </p:stCondLst>
                            <p:childTnLst>
                              <p:par>
                                <p:cTn id="3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84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8500"/>
                            </p:stCondLst>
                            <p:childTnLst>
                              <p:par>
                                <p:cTn id="3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8500"/>
                            </p:stCondLst>
                            <p:childTnLst>
                              <p:par>
                                <p:cTn id="3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8600"/>
                            </p:stCondLst>
                            <p:childTnLst>
                              <p:par>
                                <p:cTn id="3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8600"/>
                            </p:stCondLst>
                            <p:childTnLst>
                              <p:par>
                                <p:cTn id="3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8700"/>
                            </p:stCondLst>
                            <p:childTnLst>
                              <p:par>
                                <p:cTn id="3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8700"/>
                            </p:stCondLst>
                            <p:childTnLst>
                              <p:par>
                                <p:cTn id="3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8800"/>
                            </p:stCondLst>
                            <p:childTnLst>
                              <p:par>
                                <p:cTn id="3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8800"/>
                            </p:stCondLst>
                            <p:childTnLst>
                              <p:par>
                                <p:cTn id="3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8900"/>
                            </p:stCondLst>
                            <p:childTnLst>
                              <p:par>
                                <p:cTn id="3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8900"/>
                            </p:stCondLst>
                            <p:childTnLst>
                              <p:par>
                                <p:cTn id="3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360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20900"/>
                            </p:stCondLst>
                            <p:childTnLst>
                              <p:par>
                                <p:cTn id="3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20900"/>
                            </p:stCondLst>
                            <p:childTnLst>
                              <p:par>
                                <p:cTn id="3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21000"/>
                            </p:stCondLst>
                            <p:childTnLst>
                              <p:par>
                                <p:cTn id="3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1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1100"/>
                            </p:stCondLst>
                            <p:childTnLst>
                              <p:par>
                                <p:cTn id="3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21100"/>
                            </p:stCondLst>
                            <p:childTnLst>
                              <p:par>
                                <p:cTn id="3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1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21200"/>
                            </p:stCondLst>
                            <p:childTnLst>
                              <p:par>
                                <p:cTn id="3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21200"/>
                            </p:stCondLst>
                            <p:childTnLst>
                              <p:par>
                                <p:cTn id="3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1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21300"/>
                            </p:stCondLst>
                            <p:childTnLst>
                              <p:par>
                                <p:cTn id="3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21300"/>
                            </p:stCondLst>
                            <p:childTnLst>
                              <p:par>
                                <p:cTn id="3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21400"/>
                            </p:stCondLst>
                            <p:childTnLst>
                              <p:par>
                                <p:cTn id="39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21400"/>
                            </p:stCondLst>
                            <p:childTnLst>
                              <p:par>
                                <p:cTn id="4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1500"/>
                            </p:stCondLst>
                            <p:childTnLst>
                              <p:par>
                                <p:cTn id="4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4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1600"/>
                            </p:stCondLst>
                            <p:childTnLst>
                              <p:par>
                                <p:cTn id="4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21600"/>
                            </p:stCondLst>
                            <p:childTnLst>
                              <p:par>
                                <p:cTn id="4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1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42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23600"/>
                            </p:stCondLst>
                            <p:childTnLst>
                              <p:par>
                                <p:cTn id="4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23600"/>
                            </p:stCondLst>
                            <p:childTnLst>
                              <p:par>
                                <p:cTn id="4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23700"/>
                            </p:stCondLst>
                            <p:childTnLst>
                              <p:par>
                                <p:cTn id="4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23700"/>
                            </p:stCondLst>
                            <p:childTnLst>
                              <p:par>
                                <p:cTn id="4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23800"/>
                            </p:stCondLst>
                            <p:childTnLst>
                              <p:par>
                                <p:cTn id="4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23800"/>
                            </p:stCondLst>
                            <p:childTnLst>
                              <p:par>
                                <p:cTn id="4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24000"/>
                            </p:stCondLst>
                            <p:childTnLst>
                              <p:par>
                                <p:cTn id="4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4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24200"/>
                            </p:stCondLst>
                            <p:childTnLst>
                              <p:par>
                                <p:cTn id="4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24200"/>
                            </p:stCondLst>
                            <p:childTnLst>
                              <p:par>
                                <p:cTn id="4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46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26200"/>
                            </p:stCondLst>
                            <p:childTnLst>
                              <p:par>
                                <p:cTn id="4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26200"/>
                            </p:stCondLst>
                            <p:childTnLst>
                              <p:par>
                                <p:cTn id="4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8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26500"/>
                            </p:stCondLst>
                            <p:childTnLst>
                              <p:par>
                                <p:cTn id="4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26500"/>
                            </p:stCondLst>
                            <p:childTnLst>
                              <p:par>
                                <p:cTn id="4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26800"/>
                            </p:stCondLst>
                            <p:childTnLst>
                              <p:par>
                                <p:cTn id="4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26800"/>
                            </p:stCondLst>
                            <p:childTnLst>
                              <p:par>
                                <p:cTn id="4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2" dur="4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27200"/>
                            </p:stCondLst>
                            <p:childTnLst>
                              <p:par>
                                <p:cTn id="4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27200"/>
                            </p:stCondLst>
                            <p:childTnLst>
                              <p:par>
                                <p:cTn id="4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4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27600"/>
                            </p:stCondLst>
                            <p:childTnLst>
                              <p:par>
                                <p:cTn id="4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27600"/>
                            </p:stCondLst>
                            <p:childTnLst>
                              <p:par>
                                <p:cTn id="4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 animBg="1"/>
      <p:bldP spid="134" grpId="0" animBg="1"/>
      <p:bldP spid="147" grpId="0" animBg="1"/>
      <p:bldP spid="150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9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Перегрузка сети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FL SWITCH 1000/1100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3</a:t>
            </a:fld>
            <a:endParaRPr lang="de-DE" noProof="0"/>
          </a:p>
        </p:txBody>
      </p:sp>
      <p:pic>
        <p:nvPicPr>
          <p:cNvPr id="15" name="Bild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10" t="50000" r="21425" b="7766"/>
          <a:stretch/>
        </p:blipFill>
        <p:spPr>
          <a:xfrm>
            <a:off x="16523" y="1501807"/>
            <a:ext cx="12507289" cy="4642371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092" y="4630550"/>
            <a:ext cx="194354" cy="84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53" y="3702304"/>
            <a:ext cx="194354" cy="84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552" y="2851749"/>
            <a:ext cx="194354" cy="84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288" y="2301994"/>
            <a:ext cx="194354" cy="84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>
            <a:endCxn id="17" idx="1"/>
          </p:cNvCxnSpPr>
          <p:nvPr/>
        </p:nvCxnSpPr>
        <p:spPr bwMode="auto">
          <a:xfrm flipV="1">
            <a:off x="2486592" y="4123192"/>
            <a:ext cx="2936461" cy="921896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2EAC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Прямая соединительная линия 22"/>
          <p:cNvCxnSpPr/>
          <p:nvPr/>
        </p:nvCxnSpPr>
        <p:spPr bwMode="auto">
          <a:xfrm flipV="1">
            <a:off x="5617407" y="3166936"/>
            <a:ext cx="3124145" cy="903424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2EAC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Прямая соединительная линия 24"/>
          <p:cNvCxnSpPr/>
          <p:nvPr/>
        </p:nvCxnSpPr>
        <p:spPr bwMode="auto">
          <a:xfrm flipV="1">
            <a:off x="8935906" y="2569208"/>
            <a:ext cx="1875382" cy="574562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2EAC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4" descr="Image result for profinet">
            <a:extLst>
              <a:ext uri="{FF2B5EF4-FFF2-40B4-BE49-F238E27FC236}">
                <a16:creationId xmlns:a16="http://schemas.microsoft.com/office/drawing/2014/main" id="{D2F63352-E97E-4B05-9925-2FED41781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0876" y="5220410"/>
            <a:ext cx="952366" cy="50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797" y="3100239"/>
            <a:ext cx="838590" cy="82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872" y="1995918"/>
            <a:ext cx="838590" cy="82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" name="Прямая соединительная линия 32"/>
          <p:cNvCxnSpPr/>
          <p:nvPr/>
        </p:nvCxnSpPr>
        <p:spPr bwMode="auto">
          <a:xfrm flipV="1">
            <a:off x="2486591" y="4011869"/>
            <a:ext cx="2936461" cy="921896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Прямая соединительная линия 33"/>
          <p:cNvCxnSpPr/>
          <p:nvPr/>
        </p:nvCxnSpPr>
        <p:spPr bwMode="auto">
          <a:xfrm flipV="1">
            <a:off x="5617406" y="3055613"/>
            <a:ext cx="3124145" cy="903424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Прямая соединительная линия 34"/>
          <p:cNvCxnSpPr/>
          <p:nvPr/>
        </p:nvCxnSpPr>
        <p:spPr bwMode="auto">
          <a:xfrm flipV="1">
            <a:off x="8935905" y="2457885"/>
            <a:ext cx="1875382" cy="574562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" name="Picture 2" descr="Картинки по запросу stop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614" y="3054319"/>
            <a:ext cx="804914" cy="8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Картинки по запросу stop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57" y="4070360"/>
            <a:ext cx="804914" cy="8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Картинки по запросу stop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801" y="2274182"/>
            <a:ext cx="804914" cy="8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71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Объект 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 err="1"/>
              <a:t>Profinet</a:t>
            </a:r>
            <a:r>
              <a:rPr lang="ru-RU" dirty="0"/>
              <a:t>-сети</a:t>
            </a:r>
          </a:p>
          <a:p>
            <a:r>
              <a:rPr lang="en-US" dirty="0"/>
              <a:t>Ethernet/IP</a:t>
            </a:r>
            <a:r>
              <a:rPr lang="ru-RU" dirty="0"/>
              <a:t>-сети</a:t>
            </a:r>
          </a:p>
          <a:p>
            <a:r>
              <a:rPr lang="ru-RU" dirty="0"/>
              <a:t>Компактность (как аргумент про особенные компактные форм-</a:t>
            </a:r>
            <a:r>
              <a:rPr lang="ru-RU" dirty="0" err="1"/>
              <a:t>фаторы</a:t>
            </a:r>
            <a:r>
              <a:rPr lang="ru-RU" dirty="0"/>
              <a:t>)</a:t>
            </a:r>
          </a:p>
          <a:p>
            <a:r>
              <a:rPr lang="en-US" dirty="0"/>
              <a:t>Building Automation – </a:t>
            </a:r>
            <a:r>
              <a:rPr lang="ru-RU" dirty="0"/>
              <a:t>не подходит питание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Когда функционала неуправляемых начинает не хватать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FL SWITCH 1000/1100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0875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 SWITCH 1000 – </a:t>
            </a:r>
            <a:r>
              <a:rPr lang="ru-RU" dirty="0"/>
              <a:t>решение проблемы!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FL SWITCH 1000/1100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5</a:t>
            </a:fld>
            <a:endParaRPr lang="de-DE" noProof="0"/>
          </a:p>
        </p:txBody>
      </p:sp>
      <p:pic>
        <p:nvPicPr>
          <p:cNvPr id="10" name="Bild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10" t="50000" r="21425" b="7766"/>
          <a:stretch/>
        </p:blipFill>
        <p:spPr>
          <a:xfrm>
            <a:off x="16523" y="1501807"/>
            <a:ext cx="12507289" cy="4642371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 bwMode="auto">
          <a:xfrm flipV="1">
            <a:off x="2486592" y="4123192"/>
            <a:ext cx="2936461" cy="921896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2EAC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Прямая соединительная линия 18"/>
          <p:cNvCxnSpPr/>
          <p:nvPr/>
        </p:nvCxnSpPr>
        <p:spPr bwMode="auto">
          <a:xfrm flipV="1">
            <a:off x="5617407" y="3166936"/>
            <a:ext cx="3124145" cy="903424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2EAC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Прямая соединительная линия 19"/>
          <p:cNvCxnSpPr/>
          <p:nvPr/>
        </p:nvCxnSpPr>
        <p:spPr bwMode="auto">
          <a:xfrm flipV="1">
            <a:off x="8935906" y="2569208"/>
            <a:ext cx="1875382" cy="574562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2EAC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4" descr="Image result for profinet">
            <a:extLst>
              <a:ext uri="{FF2B5EF4-FFF2-40B4-BE49-F238E27FC236}">
                <a16:creationId xmlns:a16="http://schemas.microsoft.com/office/drawing/2014/main" id="{D2F63352-E97E-4B05-9925-2FED41781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0876" y="5220410"/>
            <a:ext cx="952366" cy="50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797" y="3100239"/>
            <a:ext cx="838590" cy="82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872" y="1995918"/>
            <a:ext cx="838590" cy="82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Прямая соединительная линия 23"/>
          <p:cNvCxnSpPr/>
          <p:nvPr/>
        </p:nvCxnSpPr>
        <p:spPr bwMode="auto">
          <a:xfrm flipV="1">
            <a:off x="2486591" y="4011869"/>
            <a:ext cx="2936461" cy="921896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Прямая соединительная линия 24"/>
          <p:cNvCxnSpPr/>
          <p:nvPr/>
        </p:nvCxnSpPr>
        <p:spPr bwMode="auto">
          <a:xfrm flipV="1">
            <a:off x="5617406" y="3055613"/>
            <a:ext cx="3124145" cy="903424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Прямая соединительная линия 25"/>
          <p:cNvCxnSpPr/>
          <p:nvPr/>
        </p:nvCxnSpPr>
        <p:spPr bwMode="auto">
          <a:xfrm flipV="1">
            <a:off x="8935905" y="2457885"/>
            <a:ext cx="1875382" cy="574562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Прямая соединительная линия 36"/>
          <p:cNvCxnSpPr/>
          <p:nvPr/>
        </p:nvCxnSpPr>
        <p:spPr bwMode="auto">
          <a:xfrm flipV="1">
            <a:off x="2508366" y="4130452"/>
            <a:ext cx="2936461" cy="921896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2EAC8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cxnSp>
      <p:cxnSp>
        <p:nvCxnSpPr>
          <p:cNvPr id="38" name="Прямая соединительная линия 37"/>
          <p:cNvCxnSpPr/>
          <p:nvPr/>
        </p:nvCxnSpPr>
        <p:spPr bwMode="auto">
          <a:xfrm flipV="1">
            <a:off x="5639181" y="3174196"/>
            <a:ext cx="3124145" cy="903424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2EAC8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cxnSp>
      <p:cxnSp>
        <p:nvCxnSpPr>
          <p:cNvPr id="39" name="Прямая соединительная линия 38"/>
          <p:cNvCxnSpPr/>
          <p:nvPr/>
        </p:nvCxnSpPr>
        <p:spPr bwMode="auto">
          <a:xfrm flipV="1">
            <a:off x="8957680" y="2576468"/>
            <a:ext cx="1875382" cy="574562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2EAC8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6" l="1715" r="99657">
                        <a14:foregroundMark x1="6346" y1="10212" x2="11664" y2="3468"/>
                        <a14:foregroundMark x1="11664" y1="3468" x2="53859" y2="2312"/>
                        <a14:foregroundMark x1="20755" y1="2312" x2="43911" y2="1927"/>
                        <a14:foregroundMark x1="57633" y1="2505" x2="72041" y2="4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502" y="4721701"/>
            <a:ext cx="998768" cy="88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6" l="1715" r="99657">
                        <a14:foregroundMark x1="6346" y1="10212" x2="11664" y2="3468"/>
                        <a14:foregroundMark x1="11664" y1="3468" x2="53859" y2="2312"/>
                        <a14:foregroundMark x1="20755" y1="2312" x2="43911" y2="1927"/>
                        <a14:foregroundMark x1="57633" y1="2505" x2="72041" y2="4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022" y="3678628"/>
            <a:ext cx="998768" cy="88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6" l="1715" r="99657">
                        <a14:foregroundMark x1="6346" y1="10212" x2="11664" y2="3468"/>
                        <a14:foregroundMark x1="11664" y1="3468" x2="53859" y2="2312"/>
                        <a14:foregroundMark x1="20755" y1="2312" x2="43911" y2="1927"/>
                        <a14:foregroundMark x1="57633" y1="2505" x2="72041" y2="4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568" y="2730655"/>
            <a:ext cx="998768" cy="88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6" l="1715" r="99657">
                        <a14:foregroundMark x1="6346" y1="10212" x2="11664" y2="3468"/>
                        <a14:foregroundMark x1="11664" y1="3468" x2="53859" y2="2312"/>
                        <a14:foregroundMark x1="20755" y1="2312" x2="43911" y2="1927"/>
                        <a14:foregroundMark x1="57633" y1="2505" x2="72041" y2="4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982" y="1967362"/>
            <a:ext cx="998768" cy="88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81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remote, sitting, table, video&#10;&#10;Description automatically generated">
            <a:extLst>
              <a:ext uri="{FF2B5EF4-FFF2-40B4-BE49-F238E27FC236}">
                <a16:creationId xmlns:a16="http://schemas.microsoft.com/office/drawing/2014/main" id="{EDCA683B-FA46-47D5-8797-CBEC3B4EA48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8292" y="1799348"/>
            <a:ext cx="4799375" cy="3600834"/>
          </a:xfrm>
        </p:spPr>
      </p:pic>
      <p:pic>
        <p:nvPicPr>
          <p:cNvPr id="14" name="Picture Placeholder 13" descr="A close up of a computer&#10;&#10;Description automatically generated">
            <a:extLst>
              <a:ext uri="{FF2B5EF4-FFF2-40B4-BE49-F238E27FC236}">
                <a16:creationId xmlns:a16="http://schemas.microsoft.com/office/drawing/2014/main" id="{6DB99E11-1C29-48CB-AB90-8550F946193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2836" y="4146408"/>
            <a:ext cx="1996540" cy="1568091"/>
          </a:xfrm>
        </p:spPr>
      </p:pic>
      <p:sp>
        <p:nvSpPr>
          <p:cNvPr id="23" name="Titel 22"/>
          <p:cNvSpPr>
            <a:spLocks noGrp="1"/>
          </p:cNvSpPr>
          <p:nvPr>
            <p:ph type="title"/>
          </p:nvPr>
        </p:nvSpPr>
        <p:spPr>
          <a:xfrm>
            <a:off x="549275" y="907200"/>
            <a:ext cx="11087999" cy="648000"/>
          </a:xfrm>
        </p:spPr>
        <p:txBody>
          <a:bodyPr/>
          <a:lstStyle/>
          <a:p>
            <a:r>
              <a:rPr lang="ru-RU" dirty="0"/>
              <a:t>Технические особенности</a:t>
            </a:r>
            <a:endParaRPr lang="en-US" dirty="0"/>
          </a:p>
        </p:txBody>
      </p:sp>
      <p:sp>
        <p:nvSpPr>
          <p:cNvPr id="2" name="Textfeld 1"/>
          <p:cNvSpPr txBox="1"/>
          <p:nvPr/>
        </p:nvSpPr>
        <p:spPr>
          <a:xfrm>
            <a:off x="820934" y="2084870"/>
            <a:ext cx="2568747" cy="302046"/>
          </a:xfrm>
          <a:prstGeom prst="rect">
            <a:avLst/>
          </a:prstGeom>
          <a:noFill/>
        </p:spPr>
        <p:txBody>
          <a:bodyPr wrap="square" lIns="95988" tIns="47994" rIns="95988" bIns="47994" rtlCol="0" anchor="t" anchorCtr="0">
            <a:spAutoFit/>
          </a:bodyPr>
          <a:lstStyle/>
          <a:p>
            <a:pPr algn="r" defTabSz="12190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33" dirty="0">
                <a:solidFill>
                  <a:srgbClr val="000000"/>
                </a:solidFill>
                <a:latin typeface="Arial" charset="0"/>
              </a:rPr>
              <a:t>Питание </a:t>
            </a:r>
            <a:r>
              <a:rPr lang="en-US" sz="1333" dirty="0">
                <a:solidFill>
                  <a:srgbClr val="000000"/>
                </a:solidFill>
                <a:latin typeface="Arial" charset="0"/>
              </a:rPr>
              <a:t>24V </a:t>
            </a:r>
            <a:r>
              <a:rPr lang="en-US" sz="1333" b="1" dirty="0">
                <a:solidFill>
                  <a:srgbClr val="000000"/>
                </a:solidFill>
                <a:latin typeface="Arial" charset="0"/>
              </a:rPr>
              <a:t>DC/AC</a:t>
            </a:r>
          </a:p>
        </p:txBody>
      </p:sp>
      <p:cxnSp>
        <p:nvCxnSpPr>
          <p:cNvPr id="5" name="Gerade Verbindung 4"/>
          <p:cNvCxnSpPr/>
          <p:nvPr/>
        </p:nvCxnSpPr>
        <p:spPr bwMode="auto">
          <a:xfrm>
            <a:off x="3461941" y="2262628"/>
            <a:ext cx="1523363" cy="1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feld 27"/>
          <p:cNvSpPr txBox="1"/>
          <p:nvPr/>
        </p:nvSpPr>
        <p:spPr>
          <a:xfrm>
            <a:off x="965941" y="3194509"/>
            <a:ext cx="2039937" cy="507166"/>
          </a:xfrm>
          <a:prstGeom prst="rect">
            <a:avLst/>
          </a:prstGeom>
          <a:noFill/>
        </p:spPr>
        <p:txBody>
          <a:bodyPr wrap="square" lIns="95988" tIns="47994" rIns="95988" bIns="47994" rtlCol="0" anchor="t" anchorCtr="0">
            <a:spAutoFit/>
          </a:bodyPr>
          <a:lstStyle/>
          <a:p>
            <a:pPr algn="ctr" defTabSz="12190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33" dirty="0">
                <a:solidFill>
                  <a:srgbClr val="000000"/>
                </a:solidFill>
                <a:latin typeface="Arial" charset="0"/>
              </a:rPr>
              <a:t>Светодиоды заметны спереди и сзади</a:t>
            </a:r>
            <a:endParaRPr lang="en-US" sz="1333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9" name="Gerade Verbindung 28"/>
          <p:cNvCxnSpPr/>
          <p:nvPr/>
        </p:nvCxnSpPr>
        <p:spPr bwMode="auto">
          <a:xfrm>
            <a:off x="3005879" y="3371292"/>
            <a:ext cx="2094818" cy="54304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feld 57"/>
          <p:cNvSpPr txBox="1"/>
          <p:nvPr/>
        </p:nvSpPr>
        <p:spPr>
          <a:xfrm flipH="1">
            <a:off x="9474300" y="2789903"/>
            <a:ext cx="1991741" cy="507166"/>
          </a:xfrm>
          <a:prstGeom prst="rect">
            <a:avLst/>
          </a:prstGeom>
          <a:noFill/>
        </p:spPr>
        <p:txBody>
          <a:bodyPr wrap="square" lIns="95988" tIns="47994" rIns="95988" bIns="47994" rtlCol="0" anchor="ctr" anchorCtr="0">
            <a:spAutoFit/>
          </a:bodyPr>
          <a:lstStyle/>
          <a:p>
            <a:pPr defTabSz="12190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33" dirty="0">
                <a:solidFill>
                  <a:srgbClr val="000000"/>
                </a:solidFill>
                <a:latin typeface="Arial" charset="0"/>
              </a:rPr>
              <a:t>Ширина устройства - </a:t>
            </a:r>
            <a:r>
              <a:rPr lang="en-US" sz="1333" dirty="0">
                <a:solidFill>
                  <a:srgbClr val="000000"/>
                </a:solidFill>
                <a:latin typeface="Arial" charset="0"/>
              </a:rPr>
              <a:t>22.5</a:t>
            </a:r>
            <a:r>
              <a:rPr lang="ru-RU" sz="1333" dirty="0">
                <a:solidFill>
                  <a:srgbClr val="000000"/>
                </a:solidFill>
                <a:latin typeface="Arial" charset="0"/>
              </a:rPr>
              <a:t>мм</a:t>
            </a:r>
            <a:endParaRPr lang="en-US" sz="1333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59" name="Gerade Verbindung 58"/>
          <p:cNvCxnSpPr>
            <a:stCxn id="58" idx="3"/>
          </p:cNvCxnSpPr>
          <p:nvPr/>
        </p:nvCxnSpPr>
        <p:spPr bwMode="auto">
          <a:xfrm flipH="1">
            <a:off x="6595534" y="3043486"/>
            <a:ext cx="2878766" cy="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feld 61"/>
          <p:cNvSpPr txBox="1"/>
          <p:nvPr/>
        </p:nvSpPr>
        <p:spPr>
          <a:xfrm>
            <a:off x="9276211" y="3687000"/>
            <a:ext cx="1991434" cy="302046"/>
          </a:xfrm>
          <a:prstGeom prst="rect">
            <a:avLst/>
          </a:prstGeom>
          <a:noFill/>
        </p:spPr>
        <p:txBody>
          <a:bodyPr wrap="square" lIns="95988" tIns="47994" rIns="95988" bIns="47994" rtlCol="0" anchor="t" anchorCtr="0">
            <a:spAutoFit/>
          </a:bodyPr>
          <a:lstStyle/>
          <a:p>
            <a:pPr defTabSz="12190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33" dirty="0">
                <a:solidFill>
                  <a:srgbClr val="000000"/>
                </a:solidFill>
                <a:latin typeface="Arial" charset="0"/>
              </a:rPr>
              <a:t>Клеммы </a:t>
            </a:r>
            <a:r>
              <a:rPr lang="en-US" sz="1333" dirty="0">
                <a:solidFill>
                  <a:srgbClr val="000000"/>
                </a:solidFill>
                <a:latin typeface="Arial" charset="0"/>
              </a:rPr>
              <a:t>Push-In</a:t>
            </a:r>
          </a:p>
        </p:txBody>
      </p:sp>
      <p:cxnSp>
        <p:nvCxnSpPr>
          <p:cNvPr id="63" name="Gerade Verbindung 28"/>
          <p:cNvCxnSpPr/>
          <p:nvPr/>
        </p:nvCxnSpPr>
        <p:spPr bwMode="auto">
          <a:xfrm rot="10800000" flipV="1">
            <a:off x="6366934" y="3914341"/>
            <a:ext cx="2777067" cy="950363"/>
          </a:xfrm>
          <a:prstGeom prst="bentConnector3">
            <a:avLst>
              <a:gd name="adj1" fmla="val 67432"/>
            </a:avLst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Textfeld 65"/>
          <p:cNvSpPr txBox="1"/>
          <p:nvPr/>
        </p:nvSpPr>
        <p:spPr>
          <a:xfrm>
            <a:off x="9071149" y="1674769"/>
            <a:ext cx="2543908" cy="507166"/>
          </a:xfrm>
          <a:prstGeom prst="rect">
            <a:avLst/>
          </a:prstGeom>
          <a:noFill/>
        </p:spPr>
        <p:txBody>
          <a:bodyPr wrap="square" lIns="95988" tIns="47994" rIns="95988" bIns="47994" rtlCol="0" anchor="ctr" anchorCtr="0">
            <a:spAutoFit/>
          </a:bodyPr>
          <a:lstStyle/>
          <a:p>
            <a:pPr defTabSz="12190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33" dirty="0">
                <a:solidFill>
                  <a:srgbClr val="000000"/>
                </a:solidFill>
                <a:latin typeface="Arial" charset="0"/>
              </a:rPr>
              <a:t>Температурный диапазон</a:t>
            </a:r>
            <a:endParaRPr lang="en-US" sz="1333" dirty="0">
              <a:solidFill>
                <a:srgbClr val="000000"/>
              </a:solidFill>
              <a:latin typeface="Arial" charset="0"/>
            </a:endParaRPr>
          </a:p>
          <a:p>
            <a:pPr defTabSz="12190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srgbClr val="000000"/>
                </a:solidFill>
                <a:latin typeface="Arial" charset="0"/>
              </a:rPr>
              <a:t>-10 ... 60C</a:t>
            </a:r>
          </a:p>
        </p:txBody>
      </p:sp>
      <p:cxnSp>
        <p:nvCxnSpPr>
          <p:cNvPr id="67" name="Gerade Verbindung 28"/>
          <p:cNvCxnSpPr>
            <a:cxnSpLocks/>
            <a:stCxn id="66" idx="1"/>
          </p:cNvCxnSpPr>
          <p:nvPr/>
        </p:nvCxnSpPr>
        <p:spPr bwMode="auto">
          <a:xfrm rot="10800000" flipV="1">
            <a:off x="6502415" y="1928352"/>
            <a:ext cx="2568735" cy="53505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defTabSz="1219078" eaLnBrk="0" fontAlgn="base" hangingPunct="0">
              <a:spcBef>
                <a:spcPct val="0"/>
              </a:spcBef>
              <a:spcAft>
                <a:spcPct val="0"/>
              </a:spcAft>
            </a:pPr>
            <a:fld id="{BB61BB89-C0CC-48B6-B74D-7CAD5C40D96D}" type="slidenum">
              <a:rPr lang="en-US">
                <a:solidFill>
                  <a:srgbClr val="000000">
                    <a:tint val="75000"/>
                  </a:srgbClr>
                </a:solidFill>
                <a:latin typeface="Arial" charset="0"/>
              </a:rPr>
              <a:pPr defTabSz="1219078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 charset="0"/>
            </a:endParaRPr>
          </a:p>
        </p:txBody>
      </p:sp>
      <p:pic>
        <p:nvPicPr>
          <p:cNvPr id="27" name="Picture Placeholder 26" descr="Side mounted LEDs">
            <a:extLst>
              <a:ext uri="{FF2B5EF4-FFF2-40B4-BE49-F238E27FC236}">
                <a16:creationId xmlns:a16="http://schemas.microsoft.com/office/drawing/2014/main" id="{F5BC0201-F5E0-434E-9F4D-B4F270FDEF2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2263" y="3793933"/>
            <a:ext cx="1861777" cy="2100177"/>
          </a:xfrm>
        </p:spPr>
      </p:pic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55CCEF77-CE4F-4C15-BE3B-40520D3D29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207" y="467175"/>
            <a:ext cx="11088000" cy="432000"/>
          </a:xfrm>
        </p:spPr>
        <p:txBody>
          <a:bodyPr/>
          <a:lstStyle/>
          <a:p>
            <a:r>
              <a:rPr lang="en-US" sz="1800" dirty="0"/>
              <a:t>FL SWITCH 1000/1100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78161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/>
          </p:nvPr>
        </p:nvSpPr>
        <p:spPr>
          <a:xfrm>
            <a:off x="549275" y="907200"/>
            <a:ext cx="11087999" cy="648000"/>
          </a:xfrm>
        </p:spPr>
        <p:txBody>
          <a:bodyPr/>
          <a:lstStyle/>
          <a:p>
            <a:r>
              <a:rPr lang="ru-RU" dirty="0"/>
              <a:t>Технические особенности</a:t>
            </a:r>
            <a:endParaRPr lang="en-US" dirty="0"/>
          </a:p>
        </p:txBody>
      </p:sp>
      <p:sp>
        <p:nvSpPr>
          <p:cNvPr id="28" name="Textfeld 27"/>
          <p:cNvSpPr txBox="1"/>
          <p:nvPr/>
        </p:nvSpPr>
        <p:spPr>
          <a:xfrm>
            <a:off x="1022640" y="2248949"/>
            <a:ext cx="2039937" cy="507166"/>
          </a:xfrm>
          <a:prstGeom prst="rect">
            <a:avLst/>
          </a:prstGeom>
          <a:noFill/>
        </p:spPr>
        <p:txBody>
          <a:bodyPr wrap="square" lIns="95988" tIns="47994" rIns="95988" bIns="47994" rtlCol="0" anchor="t" anchorCtr="0">
            <a:spAutoFit/>
          </a:bodyPr>
          <a:lstStyle/>
          <a:p>
            <a:pPr algn="ctr" defTabSz="12190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33" dirty="0">
                <a:solidFill>
                  <a:srgbClr val="000000"/>
                </a:solidFill>
                <a:latin typeface="Arial" charset="0"/>
              </a:rPr>
              <a:t>Разработан для автоматизации зданий</a:t>
            </a:r>
            <a:endParaRPr lang="en-US" sz="1333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9" name="Gerade Verbindung 28"/>
          <p:cNvCxnSpPr/>
          <p:nvPr/>
        </p:nvCxnSpPr>
        <p:spPr bwMode="auto">
          <a:xfrm>
            <a:off x="3039003" y="2508405"/>
            <a:ext cx="1822690" cy="29095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feld 57"/>
          <p:cNvSpPr txBox="1"/>
          <p:nvPr/>
        </p:nvSpPr>
        <p:spPr>
          <a:xfrm flipH="1">
            <a:off x="9474300" y="2892463"/>
            <a:ext cx="1991741" cy="302046"/>
          </a:xfrm>
          <a:prstGeom prst="rect">
            <a:avLst/>
          </a:prstGeom>
          <a:noFill/>
        </p:spPr>
        <p:txBody>
          <a:bodyPr wrap="square" lIns="95988" tIns="47994" rIns="95988" bIns="47994" rtlCol="0" anchor="ctr" anchorCtr="0">
            <a:spAutoFit/>
          </a:bodyPr>
          <a:lstStyle/>
          <a:p>
            <a:pPr defTabSz="12190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33" dirty="0">
                <a:solidFill>
                  <a:srgbClr val="000000"/>
                </a:solidFill>
                <a:latin typeface="Arial" charset="0"/>
              </a:rPr>
              <a:t>Ширина </a:t>
            </a:r>
            <a:r>
              <a:rPr lang="en-US" sz="1333" dirty="0">
                <a:solidFill>
                  <a:srgbClr val="000000"/>
                </a:solidFill>
                <a:latin typeface="Arial" charset="0"/>
              </a:rPr>
              <a:t>40</a:t>
            </a:r>
            <a:r>
              <a:rPr lang="ru-RU" sz="1333" dirty="0">
                <a:solidFill>
                  <a:srgbClr val="000000"/>
                </a:solidFill>
                <a:latin typeface="Arial" charset="0"/>
              </a:rPr>
              <a:t>мм</a:t>
            </a:r>
            <a:endParaRPr lang="en-US" sz="1333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59" name="Gerade Verbindung 58"/>
          <p:cNvCxnSpPr>
            <a:stCxn id="58" idx="3"/>
          </p:cNvCxnSpPr>
          <p:nvPr/>
        </p:nvCxnSpPr>
        <p:spPr bwMode="auto">
          <a:xfrm flipH="1">
            <a:off x="6595534" y="3043486"/>
            <a:ext cx="287876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feld 61"/>
          <p:cNvSpPr txBox="1"/>
          <p:nvPr/>
        </p:nvSpPr>
        <p:spPr>
          <a:xfrm>
            <a:off x="111964" y="4220282"/>
            <a:ext cx="2424722" cy="302046"/>
          </a:xfrm>
          <a:prstGeom prst="rect">
            <a:avLst/>
          </a:prstGeom>
          <a:noFill/>
        </p:spPr>
        <p:txBody>
          <a:bodyPr wrap="square" lIns="95988" tIns="47994" rIns="95988" bIns="47994" rtlCol="0" anchor="t" anchorCtr="0">
            <a:spAutoFit/>
          </a:bodyPr>
          <a:lstStyle/>
          <a:p>
            <a:pPr defTabSz="12190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33" dirty="0" err="1">
                <a:solidFill>
                  <a:srgbClr val="000000"/>
                </a:solidFill>
                <a:latin typeface="Arial" charset="0"/>
              </a:rPr>
              <a:t>Преднастроенный</a:t>
            </a:r>
            <a:r>
              <a:rPr lang="ru-RU" sz="1333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Arial" charset="0"/>
              </a:rPr>
              <a:t>QoS</a:t>
            </a:r>
            <a:endParaRPr lang="en-US" sz="1333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63" name="Gerade Verbindung 28"/>
          <p:cNvCxnSpPr/>
          <p:nvPr/>
        </p:nvCxnSpPr>
        <p:spPr bwMode="auto">
          <a:xfrm flipV="1">
            <a:off x="2335237" y="3938954"/>
            <a:ext cx="2526456" cy="43235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Textfeld 65"/>
          <p:cNvSpPr txBox="1"/>
          <p:nvPr/>
        </p:nvSpPr>
        <p:spPr>
          <a:xfrm>
            <a:off x="9071149" y="1674769"/>
            <a:ext cx="2629784" cy="507166"/>
          </a:xfrm>
          <a:prstGeom prst="rect">
            <a:avLst/>
          </a:prstGeom>
          <a:noFill/>
        </p:spPr>
        <p:txBody>
          <a:bodyPr wrap="square" lIns="95988" tIns="47994" rIns="95988" bIns="47994" rtlCol="0" anchor="ctr" anchorCtr="0">
            <a:spAutoFit/>
          </a:bodyPr>
          <a:lstStyle/>
          <a:p>
            <a:pPr defTabSz="12190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33" dirty="0">
                <a:solidFill>
                  <a:srgbClr val="000000"/>
                </a:solidFill>
                <a:latin typeface="Arial" charset="0"/>
              </a:rPr>
              <a:t>Варианты с гигабитом на 5 и на 8 портов</a:t>
            </a:r>
            <a:endParaRPr lang="en-US" sz="1333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67" name="Gerade Verbindung 28"/>
          <p:cNvCxnSpPr>
            <a:cxnSpLocks/>
            <a:stCxn id="66" idx="1"/>
          </p:cNvCxnSpPr>
          <p:nvPr/>
        </p:nvCxnSpPr>
        <p:spPr bwMode="auto">
          <a:xfrm rot="10800000" flipV="1">
            <a:off x="6502427" y="1928352"/>
            <a:ext cx="2568723" cy="53505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defTabSz="1219078" eaLnBrk="0" fontAlgn="base" hangingPunct="0">
              <a:spcBef>
                <a:spcPct val="0"/>
              </a:spcBef>
              <a:spcAft>
                <a:spcPct val="0"/>
              </a:spcAft>
            </a:pPr>
            <a:fld id="{BB61BB89-C0CC-48B6-B74D-7CAD5C40D96D}" type="slidenum">
              <a:rPr lang="en-US">
                <a:solidFill>
                  <a:srgbClr val="000000">
                    <a:tint val="75000"/>
                  </a:srgbClr>
                </a:solidFill>
                <a:latin typeface="Arial" charset="0"/>
              </a:rPr>
              <a:pPr defTabSz="1219078" eaLnBrk="0" fontAlgn="base" hangingPunct="0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 charset="0"/>
            </a:endParaRPr>
          </a:p>
        </p:txBody>
      </p:sp>
      <p:pic>
        <p:nvPicPr>
          <p:cNvPr id="8" name="Picture Placeholder 7" descr="A picture containing table, sitting, white, black&#10;&#10;Description automatically generated">
            <a:extLst>
              <a:ext uri="{FF2B5EF4-FFF2-40B4-BE49-F238E27FC236}">
                <a16:creationId xmlns:a16="http://schemas.microsoft.com/office/drawing/2014/main" id="{545805A2-B891-4158-A04A-FD04B384183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272" y="1797235"/>
            <a:ext cx="2164284" cy="3600834"/>
          </a:xfrm>
        </p:spPr>
      </p:pic>
      <p:pic>
        <p:nvPicPr>
          <p:cNvPr id="30" name="Picture 2" descr="Image result for ethernet ip png">
            <a:extLst>
              <a:ext uri="{FF2B5EF4-FFF2-40B4-BE49-F238E27FC236}">
                <a16:creationId xmlns:a16="http://schemas.microsoft.com/office/drawing/2014/main" id="{6316EE22-AF28-456A-903E-B990C8B35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333" b="35628"/>
          <a:stretch/>
        </p:blipFill>
        <p:spPr bwMode="auto">
          <a:xfrm>
            <a:off x="881153" y="4686233"/>
            <a:ext cx="1214967" cy="18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Image result for profinet">
            <a:extLst>
              <a:ext uri="{FF2B5EF4-FFF2-40B4-BE49-F238E27FC236}">
                <a16:creationId xmlns:a16="http://schemas.microsoft.com/office/drawing/2014/main" id="{D2F63352-E97E-4B05-9925-2FED41781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6966" y="4963157"/>
            <a:ext cx="715526" cy="37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42DA126-044D-4509-8149-750FE9C1AE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396" y="4620506"/>
            <a:ext cx="808580" cy="313721"/>
          </a:xfrm>
          <a:prstGeom prst="rect">
            <a:avLst/>
          </a:prstGeom>
        </p:spPr>
      </p:pic>
      <p:pic>
        <p:nvPicPr>
          <p:cNvPr id="35" name="Picture 6" descr="Image result for bacnet png">
            <a:extLst>
              <a:ext uri="{FF2B5EF4-FFF2-40B4-BE49-F238E27FC236}">
                <a16:creationId xmlns:a16="http://schemas.microsoft.com/office/drawing/2014/main" id="{DBEE2E86-D411-46A1-A406-E9FFC672E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9811" y="3112297"/>
            <a:ext cx="1542688" cy="31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817D6FD5-C9C1-44EC-80EF-1170F0D0E3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207" y="467175"/>
            <a:ext cx="11088000" cy="432000"/>
          </a:xfrm>
        </p:spPr>
        <p:txBody>
          <a:bodyPr/>
          <a:lstStyle/>
          <a:p>
            <a:r>
              <a:rPr lang="en-US" sz="1800" dirty="0"/>
              <a:t>FL SWITCH 1000/1100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59284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DDB4AE3-F4CD-4702-9ECD-A6E274A7A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Приоритизация</a:t>
            </a:r>
            <a:r>
              <a:rPr lang="ru-RU" dirty="0"/>
              <a:t> трафика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E55A50-E39F-4CA2-8EC6-9DDC09D3F1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FL SWITCH 1000/1100</a:t>
            </a:r>
            <a:endParaRPr lang="de-DE" dirty="0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2A2DCF75-1A9D-46D0-9044-14453587CD28}"/>
              </a:ext>
            </a:extLst>
          </p:cNvPr>
          <p:cNvCxnSpPr/>
          <p:nvPr/>
        </p:nvCxnSpPr>
        <p:spPr bwMode="auto">
          <a:xfrm>
            <a:off x="5982571" y="3617698"/>
            <a:ext cx="3903070" cy="0"/>
          </a:xfrm>
          <a:prstGeom prst="line">
            <a:avLst/>
          </a:prstGeom>
          <a:ln w="28575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Verbinder: gewinkelt 17">
            <a:extLst>
              <a:ext uri="{FF2B5EF4-FFF2-40B4-BE49-F238E27FC236}">
                <a16:creationId xmlns:a16="http://schemas.microsoft.com/office/drawing/2014/main" id="{1AA29FC8-6EA5-4C17-97A0-D2D82743E649}"/>
              </a:ext>
            </a:extLst>
          </p:cNvPr>
          <p:cNvCxnSpPr/>
          <p:nvPr/>
        </p:nvCxnSpPr>
        <p:spPr bwMode="auto">
          <a:xfrm>
            <a:off x="2819704" y="2486096"/>
            <a:ext cx="2620909" cy="787365"/>
          </a:xfrm>
          <a:prstGeom prst="bentConnector3">
            <a:avLst/>
          </a:prstGeom>
          <a:ln w="28575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14AB0155-B1B0-4B30-9BD1-F52B50815BC0}"/>
              </a:ext>
            </a:extLst>
          </p:cNvPr>
          <p:cNvCxnSpPr>
            <a:cxnSpLocks/>
          </p:cNvCxnSpPr>
          <p:nvPr/>
        </p:nvCxnSpPr>
        <p:spPr bwMode="auto">
          <a:xfrm>
            <a:off x="2819704" y="3617700"/>
            <a:ext cx="2620909" cy="1"/>
          </a:xfrm>
          <a:prstGeom prst="line">
            <a:avLst/>
          </a:prstGeom>
          <a:ln w="28575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Verbinder: gewinkelt 23">
            <a:extLst>
              <a:ext uri="{FF2B5EF4-FFF2-40B4-BE49-F238E27FC236}">
                <a16:creationId xmlns:a16="http://schemas.microsoft.com/office/drawing/2014/main" id="{765D5231-2586-43BD-BF17-C717D0107E80}"/>
              </a:ext>
            </a:extLst>
          </p:cNvPr>
          <p:cNvCxnSpPr/>
          <p:nvPr/>
        </p:nvCxnSpPr>
        <p:spPr bwMode="auto">
          <a:xfrm flipV="1">
            <a:off x="2819704" y="3956995"/>
            <a:ext cx="2620909" cy="792308"/>
          </a:xfrm>
          <a:prstGeom prst="bentConnector3">
            <a:avLst/>
          </a:prstGeom>
          <a:ln w="28575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Rechteck 26">
            <a:extLst>
              <a:ext uri="{FF2B5EF4-FFF2-40B4-BE49-F238E27FC236}">
                <a16:creationId xmlns:a16="http://schemas.microsoft.com/office/drawing/2014/main" id="{C0D10507-4F30-43DE-A736-712FA8A34453}"/>
              </a:ext>
            </a:extLst>
          </p:cNvPr>
          <p:cNvSpPr/>
          <p:nvPr/>
        </p:nvSpPr>
        <p:spPr>
          <a:xfrm>
            <a:off x="2361418" y="4593508"/>
            <a:ext cx="277027" cy="2926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89934" tIns="89934" rIns="89934" bIns="899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de-DE" dirty="0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1873E3CA-73CA-404B-B2FD-9BDF4CC513F6}"/>
              </a:ext>
            </a:extLst>
          </p:cNvPr>
          <p:cNvSpPr/>
          <p:nvPr/>
        </p:nvSpPr>
        <p:spPr>
          <a:xfrm>
            <a:off x="2358375" y="3470315"/>
            <a:ext cx="277027" cy="292668"/>
          </a:xfrm>
          <a:prstGeom prst="rect">
            <a:avLst/>
          </a:prstGeom>
          <a:solidFill>
            <a:srgbClr val="F7BD2F"/>
          </a:solidFill>
          <a:ln>
            <a:noFill/>
          </a:ln>
        </p:spPr>
        <p:txBody>
          <a:bodyPr rot="0" spcFirstLastPara="0" vertOverflow="overflow" horzOverflow="overflow" vert="horz" wrap="square" lIns="89934" tIns="89934" rIns="89934" bIns="899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de-DE" dirty="0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06826BE4-0F37-4FFF-BF22-9996C27C32E1}"/>
              </a:ext>
            </a:extLst>
          </p:cNvPr>
          <p:cNvSpPr/>
          <p:nvPr/>
        </p:nvSpPr>
        <p:spPr>
          <a:xfrm>
            <a:off x="2358375" y="2340079"/>
            <a:ext cx="267209" cy="292668"/>
          </a:xfrm>
          <a:prstGeom prst="rect">
            <a:avLst/>
          </a:prstGeom>
          <a:solidFill>
            <a:srgbClr val="2CA67B"/>
          </a:solidFill>
          <a:ln>
            <a:noFill/>
          </a:ln>
        </p:spPr>
        <p:txBody>
          <a:bodyPr rot="0" spcFirstLastPara="0" vertOverflow="overflow" horzOverflow="overflow" vert="horz" wrap="square" lIns="89934" tIns="89934" rIns="89934" bIns="899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de-DE" dirty="0" err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" name="Picture 2" descr="Image result for ethernet ip png">
            <a:extLst>
              <a:ext uri="{FF2B5EF4-FFF2-40B4-BE49-F238E27FC236}">
                <a16:creationId xmlns:a16="http://schemas.microsoft.com/office/drawing/2014/main" id="{181EA23E-6622-4F70-B570-CB4BA9E6B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333" b="35628"/>
          <a:stretch/>
        </p:blipFill>
        <p:spPr bwMode="auto">
          <a:xfrm>
            <a:off x="865397" y="3538611"/>
            <a:ext cx="1214528" cy="1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Image result for profinet">
            <a:extLst>
              <a:ext uri="{FF2B5EF4-FFF2-40B4-BE49-F238E27FC236}">
                <a16:creationId xmlns:a16="http://schemas.microsoft.com/office/drawing/2014/main" id="{F2BA5495-C7E0-4BE6-B501-CE564A97D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541" y="2162210"/>
            <a:ext cx="1224436" cy="6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8D71173-86BA-43F4-A370-CB434A046EBC}"/>
              </a:ext>
            </a:extLst>
          </p:cNvPr>
          <p:cNvSpPr/>
          <p:nvPr/>
        </p:nvSpPr>
        <p:spPr>
          <a:xfrm>
            <a:off x="98474" y="4584071"/>
            <a:ext cx="2517925" cy="307742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1088175"/>
            <a:r>
              <a:rPr lang="ru-RU" sz="1400" b="1" dirty="0">
                <a:ln w="0"/>
                <a:solidFill>
                  <a:srgbClr val="003567"/>
                </a:solidFill>
                <a:latin typeface="Arial"/>
              </a:rPr>
              <a:t>Стандартный трафик</a:t>
            </a:r>
            <a:endParaRPr lang="en-US" sz="1400" b="1" dirty="0">
              <a:ln w="0"/>
              <a:solidFill>
                <a:srgbClr val="003567"/>
              </a:solidFill>
              <a:latin typeface="Arial"/>
            </a:endParaRPr>
          </a:p>
        </p:txBody>
      </p:sp>
      <p:sp>
        <p:nvSpPr>
          <p:cNvPr id="55" name="Rechteck 27">
            <a:extLst>
              <a:ext uri="{FF2B5EF4-FFF2-40B4-BE49-F238E27FC236}">
                <a16:creationId xmlns:a16="http://schemas.microsoft.com/office/drawing/2014/main" id="{FD908641-7883-4244-8FAA-78F4A52439B7}"/>
              </a:ext>
            </a:extLst>
          </p:cNvPr>
          <p:cNvSpPr/>
          <p:nvPr/>
        </p:nvSpPr>
        <p:spPr>
          <a:xfrm>
            <a:off x="5701997" y="3479617"/>
            <a:ext cx="277027" cy="267925"/>
          </a:xfrm>
          <a:prstGeom prst="rect">
            <a:avLst/>
          </a:prstGeom>
          <a:solidFill>
            <a:srgbClr val="F7BD2F"/>
          </a:solidFill>
          <a:ln>
            <a:noFill/>
          </a:ln>
        </p:spPr>
        <p:txBody>
          <a:bodyPr rot="0" spcFirstLastPara="0" vertOverflow="overflow" horzOverflow="overflow" vert="horz" wrap="square" lIns="89934" tIns="89934" rIns="89934" bIns="899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de-DE" dirty="0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Rectangle 14">
            <a:extLst>
              <a:ext uri="{FF2B5EF4-FFF2-40B4-BE49-F238E27FC236}">
                <a16:creationId xmlns:a16="http://schemas.microsoft.com/office/drawing/2014/main" id="{A8D3B54F-0F25-496D-9C29-E3149920A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098" y="1770405"/>
            <a:ext cx="2975425" cy="359870"/>
          </a:xfrm>
          <a:prstGeom prst="rect">
            <a:avLst/>
          </a:prstGeom>
          <a:solidFill>
            <a:srgbClr val="0099A1"/>
          </a:solidFill>
          <a:ln>
            <a:noFill/>
          </a:ln>
          <a:effectLst/>
        </p:spPr>
        <p:txBody>
          <a:bodyPr wrap="none" lIns="0" tIns="0" rIns="0" bIns="0" anchor="ctr" anchorCtr="1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algn="ctr" defTabSz="1088175"/>
            <a:r>
              <a:rPr lang="ru-RU" sz="1800" b="1" dirty="0">
                <a:solidFill>
                  <a:srgbClr val="FFFFFF"/>
                </a:solidFill>
              </a:rPr>
              <a:t>Нормальная нагрузка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87" name="Rechteck 27">
            <a:extLst>
              <a:ext uri="{FF2B5EF4-FFF2-40B4-BE49-F238E27FC236}">
                <a16:creationId xmlns:a16="http://schemas.microsoft.com/office/drawing/2014/main" id="{2376C785-48D3-41C5-B32B-3D8FF837A77A}"/>
              </a:ext>
            </a:extLst>
          </p:cNvPr>
          <p:cNvSpPr/>
          <p:nvPr/>
        </p:nvSpPr>
        <p:spPr>
          <a:xfrm>
            <a:off x="5690426" y="3818378"/>
            <a:ext cx="268218" cy="2637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89934" tIns="89934" rIns="89934" bIns="899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de-DE" dirty="0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Rechteck 27">
            <a:extLst>
              <a:ext uri="{FF2B5EF4-FFF2-40B4-BE49-F238E27FC236}">
                <a16:creationId xmlns:a16="http://schemas.microsoft.com/office/drawing/2014/main" id="{D845BB8D-C63F-414E-A834-528FD9590B3C}"/>
              </a:ext>
            </a:extLst>
          </p:cNvPr>
          <p:cNvSpPr/>
          <p:nvPr/>
        </p:nvSpPr>
        <p:spPr>
          <a:xfrm>
            <a:off x="5701996" y="3147545"/>
            <a:ext cx="256648" cy="267926"/>
          </a:xfrm>
          <a:prstGeom prst="rect">
            <a:avLst/>
          </a:prstGeom>
          <a:solidFill>
            <a:srgbClr val="2EAC80"/>
          </a:solidFill>
          <a:ln>
            <a:noFill/>
          </a:ln>
        </p:spPr>
        <p:txBody>
          <a:bodyPr rot="0" spcFirstLastPara="0" vertOverflow="overflow" horzOverflow="overflow" vert="horz" wrap="square" lIns="89934" tIns="89934" rIns="89934" bIns="899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de-DE" dirty="0" err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Picture Placeholder 11" descr="A picture containing remote, sitting, table, video&#10;&#10;Description automatically generated">
            <a:extLst>
              <a:ext uri="{FF2B5EF4-FFF2-40B4-BE49-F238E27FC236}">
                <a16:creationId xmlns:a16="http://schemas.microsoft.com/office/drawing/2014/main" id="{E8033CBB-365F-4BAE-B508-6BA56A5CEA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09558" y="2643695"/>
            <a:ext cx="2766340" cy="2075505"/>
          </a:xfrm>
          <a:prstGeom prst="rect">
            <a:avLst/>
          </a:prstGeom>
        </p:spPr>
      </p:pic>
      <p:sp>
        <p:nvSpPr>
          <p:cNvPr id="91" name="Rectangle 14">
            <a:extLst>
              <a:ext uri="{FF2B5EF4-FFF2-40B4-BE49-F238E27FC236}">
                <a16:creationId xmlns:a16="http://schemas.microsoft.com/office/drawing/2014/main" id="{5EA650D9-19EB-46BF-AB20-03A74A259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63" y="5432624"/>
            <a:ext cx="7528855" cy="359870"/>
          </a:xfrm>
          <a:prstGeom prst="rect">
            <a:avLst/>
          </a:prstGeom>
          <a:solidFill>
            <a:srgbClr val="0099A1"/>
          </a:solidFill>
          <a:ln>
            <a:noFill/>
          </a:ln>
          <a:effectLst/>
        </p:spPr>
        <p:txBody>
          <a:bodyPr wrap="none" lIns="0" tIns="0" rIns="0" bIns="0" anchor="ctr" anchorCtr="1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algn="ctr" defTabSz="1088175"/>
            <a:r>
              <a:rPr lang="ru-RU" sz="1800" b="1" dirty="0">
                <a:solidFill>
                  <a:srgbClr val="FFFFFF"/>
                </a:solidFill>
              </a:rPr>
              <a:t>Данные пересылаются по факту получения</a:t>
            </a:r>
            <a:endParaRPr lang="en-US" sz="1800" b="1" dirty="0">
              <a:solidFill>
                <a:srgbClr val="FFFFFF"/>
              </a:solidFill>
            </a:endParaRPr>
          </a:p>
        </p:txBody>
      </p:sp>
      <p:pic>
        <p:nvPicPr>
          <p:cNvPr id="89" name="Picture Placeholder 11" descr="A picture containing remote, sitting, table, video&#10;&#10;Description automatically generated">
            <a:extLst>
              <a:ext uri="{FF2B5EF4-FFF2-40B4-BE49-F238E27FC236}">
                <a16:creationId xmlns:a16="http://schemas.microsoft.com/office/drawing/2014/main" id="{8EA5733B-DCA3-44EC-B978-671BC7B15A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55162" y="2697922"/>
            <a:ext cx="2620909" cy="19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remove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26 -0.00116 L 0.13372 0.00139 L 0.1345 0.11481 L 0.2694 0.1162 L 0.2694 0.11643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51" y="5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5549E-6 -2.77945E-6 L 0.26671 -0.000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5" y="-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186 L 0.13296 0.00047 L 0.13453 -0.11432 L 0.26814 -0.11432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6" y="-58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15901E-6 0.00324 L 0.3701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5" y="-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78 -0.04582 L 0.37609 -0.045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0183 0.05068 L 0.37505 0.0506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55" grpId="0" animBg="1"/>
      <p:bldP spid="87" grpId="0" animBg="1"/>
      <p:bldP spid="8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8FEE33-890D-476E-86BF-35A3311D7D08}"/>
              </a:ext>
            </a:extLst>
          </p:cNvPr>
          <p:cNvSpPr/>
          <p:nvPr/>
        </p:nvSpPr>
        <p:spPr>
          <a:xfrm>
            <a:off x="788871" y="1952001"/>
            <a:ext cx="1942388" cy="2095052"/>
          </a:xfrm>
          <a:prstGeom prst="rect">
            <a:avLst/>
          </a:prstGeom>
          <a:solidFill>
            <a:schemeClr val="accent1">
              <a:lumMod val="20000"/>
              <a:lumOff val="80000"/>
              <a:alpha val="35000"/>
            </a:schemeClr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89967" tIns="89967" rIns="89967" bIns="899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en-US" sz="1800" dirty="0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DDB4AE3-F4CD-4702-9ECD-A6E274A7A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Приоритизация</a:t>
            </a:r>
            <a:r>
              <a:rPr lang="ru-RU" dirty="0"/>
              <a:t> трафика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E55A50-E39F-4CA2-8EC6-9DDC09D3F1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FL SWITCH 1000/1100</a:t>
            </a:r>
            <a:endParaRPr lang="de-DE" dirty="0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2A2DCF75-1A9D-46D0-9044-14453587CD28}"/>
              </a:ext>
            </a:extLst>
          </p:cNvPr>
          <p:cNvCxnSpPr/>
          <p:nvPr/>
        </p:nvCxnSpPr>
        <p:spPr bwMode="auto">
          <a:xfrm>
            <a:off x="5982571" y="3617698"/>
            <a:ext cx="3903070" cy="0"/>
          </a:xfrm>
          <a:prstGeom prst="line">
            <a:avLst/>
          </a:prstGeom>
          <a:ln w="28575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Verbinder: gewinkelt 17">
            <a:extLst>
              <a:ext uri="{FF2B5EF4-FFF2-40B4-BE49-F238E27FC236}">
                <a16:creationId xmlns:a16="http://schemas.microsoft.com/office/drawing/2014/main" id="{1AA29FC8-6EA5-4C17-97A0-D2D82743E649}"/>
              </a:ext>
            </a:extLst>
          </p:cNvPr>
          <p:cNvCxnSpPr/>
          <p:nvPr/>
        </p:nvCxnSpPr>
        <p:spPr bwMode="auto">
          <a:xfrm>
            <a:off x="2819704" y="2486096"/>
            <a:ext cx="2620909" cy="787365"/>
          </a:xfrm>
          <a:prstGeom prst="bentConnector3">
            <a:avLst/>
          </a:prstGeom>
          <a:ln w="28575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14AB0155-B1B0-4B30-9BD1-F52B50815BC0}"/>
              </a:ext>
            </a:extLst>
          </p:cNvPr>
          <p:cNvCxnSpPr>
            <a:cxnSpLocks/>
          </p:cNvCxnSpPr>
          <p:nvPr/>
        </p:nvCxnSpPr>
        <p:spPr bwMode="auto">
          <a:xfrm>
            <a:off x="2819704" y="3617700"/>
            <a:ext cx="2620909" cy="1"/>
          </a:xfrm>
          <a:prstGeom prst="line">
            <a:avLst/>
          </a:prstGeom>
          <a:ln w="28575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Verbinder: gewinkelt 23">
            <a:extLst>
              <a:ext uri="{FF2B5EF4-FFF2-40B4-BE49-F238E27FC236}">
                <a16:creationId xmlns:a16="http://schemas.microsoft.com/office/drawing/2014/main" id="{765D5231-2586-43BD-BF17-C717D0107E80}"/>
              </a:ext>
            </a:extLst>
          </p:cNvPr>
          <p:cNvCxnSpPr/>
          <p:nvPr/>
        </p:nvCxnSpPr>
        <p:spPr bwMode="auto">
          <a:xfrm flipV="1">
            <a:off x="2819704" y="3956995"/>
            <a:ext cx="2620909" cy="792308"/>
          </a:xfrm>
          <a:prstGeom prst="bentConnector3">
            <a:avLst/>
          </a:prstGeom>
          <a:ln w="28575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Rechteck 26">
            <a:extLst>
              <a:ext uri="{FF2B5EF4-FFF2-40B4-BE49-F238E27FC236}">
                <a16:creationId xmlns:a16="http://schemas.microsoft.com/office/drawing/2014/main" id="{C0D10507-4F30-43DE-A736-712FA8A34453}"/>
              </a:ext>
            </a:extLst>
          </p:cNvPr>
          <p:cNvSpPr/>
          <p:nvPr/>
        </p:nvSpPr>
        <p:spPr>
          <a:xfrm>
            <a:off x="2361418" y="4593509"/>
            <a:ext cx="270028" cy="2926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89934" tIns="89934" rIns="89934" bIns="899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de-DE" dirty="0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1873E3CA-73CA-404B-B2FD-9BDF4CC513F6}"/>
              </a:ext>
            </a:extLst>
          </p:cNvPr>
          <p:cNvSpPr/>
          <p:nvPr/>
        </p:nvSpPr>
        <p:spPr>
          <a:xfrm>
            <a:off x="2363219" y="3471685"/>
            <a:ext cx="270027" cy="292661"/>
          </a:xfrm>
          <a:prstGeom prst="rect">
            <a:avLst/>
          </a:prstGeom>
          <a:solidFill>
            <a:srgbClr val="F7BD2F"/>
          </a:solidFill>
          <a:ln>
            <a:noFill/>
          </a:ln>
        </p:spPr>
        <p:txBody>
          <a:bodyPr rot="0" spcFirstLastPara="0" vertOverflow="overflow" horzOverflow="overflow" vert="horz" wrap="square" lIns="89934" tIns="89934" rIns="89934" bIns="899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de-DE" dirty="0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06826BE4-0F37-4FFF-BF22-9996C27C32E1}"/>
              </a:ext>
            </a:extLst>
          </p:cNvPr>
          <p:cNvSpPr/>
          <p:nvPr/>
        </p:nvSpPr>
        <p:spPr>
          <a:xfrm>
            <a:off x="2361417" y="2340080"/>
            <a:ext cx="262688" cy="292661"/>
          </a:xfrm>
          <a:prstGeom prst="rect">
            <a:avLst/>
          </a:prstGeom>
          <a:solidFill>
            <a:srgbClr val="2CA67B"/>
          </a:solidFill>
          <a:ln>
            <a:noFill/>
          </a:ln>
        </p:spPr>
        <p:txBody>
          <a:bodyPr rot="0" spcFirstLastPara="0" vertOverflow="overflow" horzOverflow="overflow" vert="horz" wrap="square" lIns="89934" tIns="89934" rIns="89934" bIns="899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de-DE" dirty="0" err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" name="Picture 2" descr="Image result for ethernet ip png">
            <a:extLst>
              <a:ext uri="{FF2B5EF4-FFF2-40B4-BE49-F238E27FC236}">
                <a16:creationId xmlns:a16="http://schemas.microsoft.com/office/drawing/2014/main" id="{181EA23E-6622-4F70-B570-CB4BA9E6B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333" b="35628"/>
          <a:stretch/>
        </p:blipFill>
        <p:spPr bwMode="auto">
          <a:xfrm>
            <a:off x="865397" y="3538611"/>
            <a:ext cx="1214528" cy="1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Image result for profinet">
            <a:extLst>
              <a:ext uri="{FF2B5EF4-FFF2-40B4-BE49-F238E27FC236}">
                <a16:creationId xmlns:a16="http://schemas.microsoft.com/office/drawing/2014/main" id="{F2BA5495-C7E0-4BE6-B501-CE564A97D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541" y="2162210"/>
            <a:ext cx="1224436" cy="6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hteck 27">
            <a:extLst>
              <a:ext uri="{FF2B5EF4-FFF2-40B4-BE49-F238E27FC236}">
                <a16:creationId xmlns:a16="http://schemas.microsoft.com/office/drawing/2014/main" id="{FD908641-7883-4244-8FAA-78F4A52439B7}"/>
              </a:ext>
            </a:extLst>
          </p:cNvPr>
          <p:cNvSpPr/>
          <p:nvPr/>
        </p:nvSpPr>
        <p:spPr>
          <a:xfrm>
            <a:off x="5701998" y="3370803"/>
            <a:ext cx="292145" cy="294474"/>
          </a:xfrm>
          <a:prstGeom prst="rect">
            <a:avLst/>
          </a:prstGeom>
          <a:solidFill>
            <a:srgbClr val="F7BD2F"/>
          </a:solidFill>
          <a:ln>
            <a:noFill/>
          </a:ln>
        </p:spPr>
        <p:txBody>
          <a:bodyPr rot="0" spcFirstLastPara="0" vertOverflow="overflow" horzOverflow="overflow" vert="horz" wrap="square" lIns="89934" tIns="89934" rIns="89934" bIns="899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de-DE" dirty="0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Rectangle 14">
            <a:extLst>
              <a:ext uri="{FF2B5EF4-FFF2-40B4-BE49-F238E27FC236}">
                <a16:creationId xmlns:a16="http://schemas.microsoft.com/office/drawing/2014/main" id="{A8D3B54F-0F25-496D-9C29-E3149920A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098" y="1770405"/>
            <a:ext cx="2975425" cy="359870"/>
          </a:xfrm>
          <a:prstGeom prst="rect">
            <a:avLst/>
          </a:prstGeom>
          <a:solidFill>
            <a:srgbClr val="0099A1"/>
          </a:solidFill>
          <a:ln>
            <a:noFill/>
          </a:ln>
          <a:effectLst/>
        </p:spPr>
        <p:txBody>
          <a:bodyPr wrap="none" lIns="0" tIns="0" rIns="0" bIns="0" anchor="ctr" anchorCtr="1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algn="ctr" defTabSz="1088175"/>
            <a:r>
              <a:rPr lang="ru-RU" sz="1800" b="1" dirty="0">
                <a:solidFill>
                  <a:srgbClr val="FFFFFF"/>
                </a:solidFill>
              </a:rPr>
              <a:t>Высокая нагрузка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87" name="Rechteck 27">
            <a:extLst>
              <a:ext uri="{FF2B5EF4-FFF2-40B4-BE49-F238E27FC236}">
                <a16:creationId xmlns:a16="http://schemas.microsoft.com/office/drawing/2014/main" id="{2376C785-48D3-41C5-B32B-3D8FF837A77A}"/>
              </a:ext>
            </a:extLst>
          </p:cNvPr>
          <p:cNvSpPr/>
          <p:nvPr/>
        </p:nvSpPr>
        <p:spPr>
          <a:xfrm>
            <a:off x="5690426" y="3790956"/>
            <a:ext cx="292145" cy="294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89934" tIns="89934" rIns="89934" bIns="899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de-DE" dirty="0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Rechteck 27">
            <a:extLst>
              <a:ext uri="{FF2B5EF4-FFF2-40B4-BE49-F238E27FC236}">
                <a16:creationId xmlns:a16="http://schemas.microsoft.com/office/drawing/2014/main" id="{D845BB8D-C63F-414E-A834-528FD9590B3C}"/>
              </a:ext>
            </a:extLst>
          </p:cNvPr>
          <p:cNvSpPr/>
          <p:nvPr/>
        </p:nvSpPr>
        <p:spPr>
          <a:xfrm>
            <a:off x="5701998" y="3126819"/>
            <a:ext cx="292145" cy="294474"/>
          </a:xfrm>
          <a:prstGeom prst="rect">
            <a:avLst/>
          </a:prstGeom>
          <a:solidFill>
            <a:srgbClr val="2EAC80"/>
          </a:solidFill>
          <a:ln>
            <a:noFill/>
          </a:ln>
        </p:spPr>
        <p:txBody>
          <a:bodyPr rot="0" spcFirstLastPara="0" vertOverflow="overflow" horzOverflow="overflow" vert="horz" wrap="square" lIns="89934" tIns="89934" rIns="89934" bIns="899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175"/>
            <a:endParaRPr lang="de-DE" dirty="0" err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Picture Placeholder 11" descr="A picture containing remote, sitting, table, video&#10;&#10;Description automatically generated">
            <a:extLst>
              <a:ext uri="{FF2B5EF4-FFF2-40B4-BE49-F238E27FC236}">
                <a16:creationId xmlns:a16="http://schemas.microsoft.com/office/drawing/2014/main" id="{E8033CBB-365F-4BAE-B508-6BA56A5CEA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09558" y="2643695"/>
            <a:ext cx="2766340" cy="2075505"/>
          </a:xfrm>
          <a:prstGeom prst="rect">
            <a:avLst/>
          </a:prstGeom>
        </p:spPr>
      </p:pic>
      <p:sp>
        <p:nvSpPr>
          <p:cNvPr id="91" name="Rectangle 14">
            <a:extLst>
              <a:ext uri="{FF2B5EF4-FFF2-40B4-BE49-F238E27FC236}">
                <a16:creationId xmlns:a16="http://schemas.microsoft.com/office/drawing/2014/main" id="{5EA650D9-19EB-46BF-AB20-03A74A259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63" y="5432624"/>
            <a:ext cx="7528855" cy="359870"/>
          </a:xfrm>
          <a:prstGeom prst="rect">
            <a:avLst/>
          </a:prstGeom>
          <a:solidFill>
            <a:srgbClr val="0099A1"/>
          </a:solidFill>
          <a:ln>
            <a:noFill/>
          </a:ln>
          <a:effectLst/>
        </p:spPr>
        <p:txBody>
          <a:bodyPr wrap="none" lIns="0" tIns="0" rIns="0" bIns="0" anchor="ctr" anchorCtr="1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algn="ctr" defTabSz="1088175"/>
            <a:r>
              <a:rPr lang="ru-RU" sz="1800" b="1" dirty="0">
                <a:solidFill>
                  <a:srgbClr val="FFFFFF"/>
                </a:solidFill>
              </a:rPr>
              <a:t>Когда буфер переполняется, коммутатор использует приоритеты</a:t>
            </a:r>
            <a:endParaRPr lang="en-US" sz="1800" b="1" dirty="0">
              <a:solidFill>
                <a:srgbClr val="FFFFFF"/>
              </a:solidFill>
            </a:endParaRPr>
          </a:p>
        </p:txBody>
      </p:sp>
      <p:pic>
        <p:nvPicPr>
          <p:cNvPr id="89" name="Picture Placeholder 11" descr="A picture containing remote, sitting, table, video&#10;&#10;Description automatically generated">
            <a:extLst>
              <a:ext uri="{FF2B5EF4-FFF2-40B4-BE49-F238E27FC236}">
                <a16:creationId xmlns:a16="http://schemas.microsoft.com/office/drawing/2014/main" id="{8EA5733B-DCA3-44EC-B978-671BC7B15A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50330" y="2701327"/>
            <a:ext cx="2620909" cy="19663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A2246-AB16-4DCF-9AA1-515D5CE80B59}"/>
              </a:ext>
            </a:extLst>
          </p:cNvPr>
          <p:cNvSpPr txBox="1"/>
          <p:nvPr/>
        </p:nvSpPr>
        <p:spPr>
          <a:xfrm>
            <a:off x="337083" y="2175134"/>
            <a:ext cx="548050" cy="1607210"/>
          </a:xfrm>
          <a:prstGeom prst="rect">
            <a:avLst/>
          </a:prstGeom>
          <a:noFill/>
          <a:ln>
            <a:noFill/>
          </a:ln>
        </p:spPr>
        <p:txBody>
          <a:bodyPr vert="vert270" wrap="none" lIns="179935" tIns="89967" rIns="179935" bIns="89967" rtlCol="0">
            <a:spAutoFit/>
          </a:bodyPr>
          <a:lstStyle/>
          <a:p>
            <a:pPr defTabSz="1088175"/>
            <a:r>
              <a:rPr lang="en-US" sz="1200" b="1" dirty="0">
                <a:solidFill>
                  <a:srgbClr val="0099A1"/>
                </a:solidFill>
                <a:latin typeface="Arial"/>
              </a:rPr>
              <a:t>PRIORITY QUEUED</a:t>
            </a:r>
          </a:p>
        </p:txBody>
      </p:sp>
      <p:sp>
        <p:nvSpPr>
          <p:cNvPr id="23" name="Rectangle 48">
            <a:extLst>
              <a:ext uri="{FF2B5EF4-FFF2-40B4-BE49-F238E27FC236}">
                <a16:creationId xmlns:a16="http://schemas.microsoft.com/office/drawing/2014/main" id="{38D71173-86BA-43F4-A370-CB434A046EBC}"/>
              </a:ext>
            </a:extLst>
          </p:cNvPr>
          <p:cNvSpPr/>
          <p:nvPr/>
        </p:nvSpPr>
        <p:spPr>
          <a:xfrm>
            <a:off x="98474" y="4584071"/>
            <a:ext cx="2517925" cy="307742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1088175"/>
            <a:r>
              <a:rPr lang="ru-RU" sz="1400" b="1" dirty="0">
                <a:ln w="0"/>
                <a:solidFill>
                  <a:srgbClr val="003567"/>
                </a:solidFill>
                <a:latin typeface="Arial"/>
              </a:rPr>
              <a:t>Стандартный трафик</a:t>
            </a:r>
            <a:endParaRPr lang="en-US" sz="1400" b="1" dirty="0">
              <a:ln w="0"/>
              <a:solidFill>
                <a:srgbClr val="00356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486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remove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26 -0.00116 L 0.13372 0.00139 L 0.1345 0.11481 L 0.2694 0.1162 L 0.2694 0.11643 " pathEditMode="relative" rAng="0" ptsTypes="AAAAA">
                                      <p:cBhvr>
                                        <p:cTn id="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51" y="5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8078E-6 -4.20736E-6 L 0.26671 -0.00069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5" y="-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052 0.00186 L 0.13296 0.00047 L 0.13453 -0.11432 L 0.26814 -0.11432 " pathEditMode="relative" rAng="0" ptsTypes="AAAA">
                                      <p:cBhvr>
                                        <p:cTn id="1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6" y="-58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3.25563E-8 0.01435 L 0.3701 0.01273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5" y="-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0.00078 -0.04582 L 0.37609 -0.04582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0182 0.05069 L 0.37505 0.05069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55" grpId="0" animBg="1"/>
      <p:bldP spid="87" grpId="0" animBg="1"/>
      <p:bldP spid="88" grpId="0" animBg="1"/>
    </p:bldLst>
  </p:timing>
</p:sld>
</file>

<file path=ppt/theme/theme1.xml><?xml version="1.0" encoding="utf-8"?>
<a:theme xmlns:a="http://schemas.openxmlformats.org/drawingml/2006/main" name="Blank EN 16b">
  <a:themeElements>
    <a:clrScheme name="PhönixContac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EC8D2"/>
      </a:accent1>
      <a:accent2>
        <a:srgbClr val="0099A1"/>
      </a:accent2>
      <a:accent3>
        <a:srgbClr val="96BE0D"/>
      </a:accent3>
      <a:accent4>
        <a:srgbClr val="000000"/>
      </a:accent4>
      <a:accent5>
        <a:srgbClr val="005AC8"/>
      </a:accent5>
      <a:accent6>
        <a:srgbClr val="D200D2"/>
      </a:accent6>
      <a:hlink>
        <a:srgbClr val="96BE0D"/>
      </a:hlink>
      <a:folHlink>
        <a:srgbClr val="0099A1"/>
      </a:folHlink>
    </a:clrScheme>
    <a:fontScheme name="Kaps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 dirty="0" err="1" smtClean="0"/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  <a:ln>
          <a:noFill/>
        </a:ln>
      </a:spPr>
      <a:bodyPr wrap="square" lIns="180000" tIns="90000" rIns="180000" bIns="90000" rtlCol="0">
        <a:spAutoFit/>
      </a:bodyPr>
      <a:lstStyle>
        <a:defPPr>
          <a:defRPr sz="18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Blank EN 16b">
  <a:themeElements>
    <a:clrScheme name="PhönixContac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EC8D2"/>
      </a:accent1>
      <a:accent2>
        <a:srgbClr val="0099A1"/>
      </a:accent2>
      <a:accent3>
        <a:srgbClr val="96BE0D"/>
      </a:accent3>
      <a:accent4>
        <a:srgbClr val="000000"/>
      </a:accent4>
      <a:accent5>
        <a:srgbClr val="005AC8"/>
      </a:accent5>
      <a:accent6>
        <a:srgbClr val="D200D2"/>
      </a:accent6>
      <a:hlink>
        <a:srgbClr val="96BE0D"/>
      </a:hlink>
      <a:folHlink>
        <a:srgbClr val="0099A1"/>
      </a:folHlink>
    </a:clrScheme>
    <a:fontScheme name="Kaps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 dirty="0" err="1" smtClean="0"/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  <a:ln>
          <a:noFill/>
        </a:ln>
      </a:spPr>
      <a:bodyPr wrap="square" lIns="180000" tIns="90000" rIns="180000" bIns="90000" rtlCol="0">
        <a:spAutoFit/>
      </a:bodyPr>
      <a:lstStyle>
        <a:defPPr>
          <a:defRPr sz="18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Larissa">
  <a:themeElements>
    <a:clrScheme name="PhönixContac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EC8D2"/>
      </a:accent1>
      <a:accent2>
        <a:srgbClr val="0099A1"/>
      </a:accent2>
      <a:accent3>
        <a:srgbClr val="96BE0D"/>
      </a:accent3>
      <a:accent4>
        <a:srgbClr val="000000"/>
      </a:accent4>
      <a:accent5>
        <a:srgbClr val="005AC8"/>
      </a:accent5>
      <a:accent6>
        <a:srgbClr val="D200D2"/>
      </a:accent6>
      <a:hlink>
        <a:srgbClr val="96BE0D"/>
      </a:hlink>
      <a:folHlink>
        <a:srgbClr val="0099A1"/>
      </a:folHlink>
    </a:clrScheme>
    <a:fontScheme name="PhönixContac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PhönixContac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EC8D2"/>
      </a:accent1>
      <a:accent2>
        <a:srgbClr val="0099A1"/>
      </a:accent2>
      <a:accent3>
        <a:srgbClr val="96BE0D"/>
      </a:accent3>
      <a:accent4>
        <a:srgbClr val="000000"/>
      </a:accent4>
      <a:accent5>
        <a:srgbClr val="005AC8"/>
      </a:accent5>
      <a:accent6>
        <a:srgbClr val="D200D2"/>
      </a:accent6>
      <a:hlink>
        <a:srgbClr val="96BE0D"/>
      </a:hlink>
      <a:folHlink>
        <a:srgbClr val="0099A1"/>
      </a:folHlink>
    </a:clrScheme>
    <a:fontScheme name="PhönixContac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 EN 16b</Template>
  <TotalTime>227</TotalTime>
  <Words>494</Words>
  <Application>Microsoft Office PowerPoint</Application>
  <PresentationFormat>Произвольный</PresentationFormat>
  <Paragraphs>205</Paragraphs>
  <Slides>15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Wingdings</vt:lpstr>
      <vt:lpstr>Blank EN 16b</vt:lpstr>
      <vt:lpstr>1_Blank EN 16b</vt:lpstr>
      <vt:lpstr>FL SWITCH 1000/1100</vt:lpstr>
      <vt:lpstr>Презентация PowerPoint</vt:lpstr>
      <vt:lpstr>Перегрузка сети</vt:lpstr>
      <vt:lpstr>Когда функционала неуправляемых начинает не хватать</vt:lpstr>
      <vt:lpstr>FL SWITCH 1000 – решение проблемы!</vt:lpstr>
      <vt:lpstr>Технические особенности</vt:lpstr>
      <vt:lpstr>Технические особенности</vt:lpstr>
      <vt:lpstr>Приоритизация трафика</vt:lpstr>
      <vt:lpstr>Приоритизация трафика</vt:lpstr>
      <vt:lpstr>FL SWITCH 1000 – ответ на все эти вопросы</vt:lpstr>
      <vt:lpstr>Крепление коммутаторов</vt:lpstr>
      <vt:lpstr>Крепление коммутаторов</vt:lpstr>
      <vt:lpstr>Модельный ряд</vt:lpstr>
      <vt:lpstr>Аксессуары для крепления</vt:lpstr>
      <vt:lpstr>Преимущества</vt:lpstr>
    </vt:vector>
  </TitlesOfParts>
  <Company>Phoenix Contact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Master Phoenix Contact</dc:subject>
  <dc:creator>Peter Fuchs (pyfp01)</dc:creator>
  <cp:lastModifiedBy>Владислав Назаров</cp:lastModifiedBy>
  <cp:revision>182</cp:revision>
  <dcterms:created xsi:type="dcterms:W3CDTF">2019-05-10T11:46:15Z</dcterms:created>
  <dcterms:modified xsi:type="dcterms:W3CDTF">2020-06-08T11:41:44Z</dcterms:modified>
</cp:coreProperties>
</file>